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 id="2147483774" r:id="rId3"/>
  </p:sldMasterIdLst>
  <p:notesMasterIdLst>
    <p:notesMasterId r:id="rId42"/>
  </p:notesMasterIdLst>
  <p:sldIdLst>
    <p:sldId id="256" r:id="rId4"/>
    <p:sldId id="289" r:id="rId5"/>
    <p:sldId id="273" r:id="rId6"/>
    <p:sldId id="328" r:id="rId7"/>
    <p:sldId id="259" r:id="rId8"/>
    <p:sldId id="315" r:id="rId9"/>
    <p:sldId id="329" r:id="rId10"/>
    <p:sldId id="330" r:id="rId11"/>
    <p:sldId id="331" r:id="rId12"/>
    <p:sldId id="332" r:id="rId13"/>
    <p:sldId id="333" r:id="rId14"/>
    <p:sldId id="344" r:id="rId15"/>
    <p:sldId id="291" r:id="rId16"/>
    <p:sldId id="334" r:id="rId17"/>
    <p:sldId id="335" r:id="rId18"/>
    <p:sldId id="336" r:id="rId19"/>
    <p:sldId id="337" r:id="rId20"/>
    <p:sldId id="338" r:id="rId21"/>
    <p:sldId id="339" r:id="rId22"/>
    <p:sldId id="340" r:id="rId23"/>
    <p:sldId id="341" r:id="rId24"/>
    <p:sldId id="309" r:id="rId25"/>
    <p:sldId id="310" r:id="rId26"/>
    <p:sldId id="311" r:id="rId27"/>
    <p:sldId id="324" r:id="rId28"/>
    <p:sldId id="321" r:id="rId29"/>
    <p:sldId id="343" r:id="rId30"/>
    <p:sldId id="345" r:id="rId31"/>
    <p:sldId id="320" r:id="rId32"/>
    <p:sldId id="281" r:id="rId33"/>
    <p:sldId id="306" r:id="rId34"/>
    <p:sldId id="263" r:id="rId35"/>
    <p:sldId id="327" r:id="rId36"/>
    <p:sldId id="342" r:id="rId37"/>
    <p:sldId id="326" r:id="rId38"/>
    <p:sldId id="286" r:id="rId39"/>
    <p:sldId id="287" r:id="rId40"/>
    <p:sldId id="288" r:id="rId41"/>
  </p:sldIdLst>
  <p:sldSz cx="9144000" cy="5143500" type="screen16x9"/>
  <p:notesSz cx="6858000" cy="9144000"/>
  <p:embeddedFontLst>
    <p:embeddedFont>
      <p:font typeface="Century Gothic" panose="020B0502020202020204" pitchFamily="34" charset="0"/>
      <p:regular r:id="rId43"/>
      <p:bold r:id="rId44"/>
      <p:italic r:id="rId45"/>
      <p:boldItalic r:id="rId46"/>
    </p:embeddedFont>
    <p:embeddedFont>
      <p:font typeface="Fira Sans" panose="020B0503050000020004" pitchFamily="34" charset="0"/>
      <p:regular r:id="rId47"/>
      <p:bold r:id="rId48"/>
      <p:italic r:id="rId49"/>
      <p:boldItalic r:id="rId50"/>
    </p:embeddedFont>
    <p:embeddedFont>
      <p:font typeface="Fira Sans Black" panose="020F0502020204030204" pitchFamily="34" charset="0"/>
      <p:bold r:id="rId51"/>
      <p:italic r:id="rId52"/>
      <p:boldItalic r:id="rId53"/>
    </p:embeddedFont>
    <p:embeddedFont>
      <p:font typeface="Gill Sans MT" panose="020B0502020104020203" pitchFamily="34" charset="77"/>
      <p:regular r:id="rId54"/>
      <p:bold r:id="rId55"/>
      <p:italic r:id="rId56"/>
      <p:boldItalic r:id="rId57"/>
    </p:embeddedFont>
    <p:embeddedFont>
      <p:font typeface="Proxima Nova" panose="02000506030000020004" pitchFamily="2" charset="0"/>
      <p:regular r:id="rId58"/>
      <p:bold r:id="rId59"/>
      <p:italic r:id="rId60"/>
      <p:boldItalic r:id="rId61"/>
    </p:embeddedFont>
    <p:embeddedFont>
      <p:font typeface="Wingdings 2" pitchFamily="2" charset="2"/>
      <p:regular r:id="rId62"/>
    </p:embeddedFont>
    <p:embeddedFont>
      <p:font typeface="Wingdings 3" pitchFamily="2" charset="2"/>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E029"/>
    <a:srgbClr val="D33A3E"/>
    <a:srgbClr val="FF3A3A"/>
    <a:srgbClr val="DB7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9550D1-61CF-4323-9F88-01EE1A3662DD}">
  <a:tblStyle styleId="{709550D1-61CF-4323-9F88-01EE1A3662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2"/>
    <p:restoredTop sz="94801"/>
  </p:normalViewPr>
  <p:slideViewPr>
    <p:cSldViewPr snapToGrid="0">
      <p:cViewPr varScale="1">
        <p:scale>
          <a:sx n="201" d="100"/>
          <a:sy n="201" d="100"/>
        </p:scale>
        <p:origin x="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594C6-F0DC-4F6C-9C8E-2B292AD9535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6B8BCD9E-69F7-4F2E-9190-85F6D5D73F0F}">
      <dgm:prSet/>
      <dgm:spPr/>
      <dgm:t>
        <a:bodyPr/>
        <a:lstStyle/>
        <a:p>
          <a:r>
            <a:rPr lang="en-US" b="0" i="0" dirty="0"/>
            <a:t>Background Information</a:t>
          </a:r>
          <a:endParaRPr lang="en-US" dirty="0"/>
        </a:p>
      </dgm:t>
    </dgm:pt>
    <dgm:pt modelId="{6DE188F3-229F-4E86-8E45-5AC8D687DA7B}" type="parTrans" cxnId="{177C60CA-86FD-43CD-878E-1B1B7705F368}">
      <dgm:prSet/>
      <dgm:spPr/>
      <dgm:t>
        <a:bodyPr/>
        <a:lstStyle/>
        <a:p>
          <a:endParaRPr lang="en-US"/>
        </a:p>
      </dgm:t>
    </dgm:pt>
    <dgm:pt modelId="{DE2526E0-6849-4FB5-827C-B10C19788DAE}" type="sibTrans" cxnId="{177C60CA-86FD-43CD-878E-1B1B7705F368}">
      <dgm:prSet/>
      <dgm:spPr/>
      <dgm:t>
        <a:bodyPr/>
        <a:lstStyle/>
        <a:p>
          <a:endParaRPr lang="en-US"/>
        </a:p>
      </dgm:t>
    </dgm:pt>
    <dgm:pt modelId="{D2074584-BF1D-416F-BC3A-B28AFFD8BD80}">
      <dgm:prSet/>
      <dgm:spPr/>
      <dgm:t>
        <a:bodyPr/>
        <a:lstStyle/>
        <a:p>
          <a:r>
            <a:rPr lang="en-US" dirty="0"/>
            <a:t>Motivation: Browser Privacy isn’t Perfect </a:t>
          </a:r>
        </a:p>
      </dgm:t>
    </dgm:pt>
    <dgm:pt modelId="{A222D19C-D5C5-4D94-B23C-A87BBC475C4A}" type="parTrans" cxnId="{55710ACD-BA2D-42DC-9889-DE89AB7EF470}">
      <dgm:prSet/>
      <dgm:spPr/>
      <dgm:t>
        <a:bodyPr/>
        <a:lstStyle/>
        <a:p>
          <a:endParaRPr lang="en-US"/>
        </a:p>
      </dgm:t>
    </dgm:pt>
    <dgm:pt modelId="{DB2D03BB-88AF-40D9-9786-EBE4E60C1A8B}" type="sibTrans" cxnId="{55710ACD-BA2D-42DC-9889-DE89AB7EF470}">
      <dgm:prSet/>
      <dgm:spPr/>
      <dgm:t>
        <a:bodyPr/>
        <a:lstStyle/>
        <a:p>
          <a:endParaRPr lang="en-US"/>
        </a:p>
      </dgm:t>
    </dgm:pt>
    <dgm:pt modelId="{9714173F-1703-45A4-8C16-7C15582C9C8A}">
      <dgm:prSet/>
      <dgm:spPr/>
      <dgm:t>
        <a:bodyPr/>
        <a:lstStyle/>
        <a:p>
          <a:r>
            <a:rPr lang="en-US" dirty="0"/>
            <a:t>What is Queueing Theory</a:t>
          </a:r>
        </a:p>
      </dgm:t>
    </dgm:pt>
    <dgm:pt modelId="{2A41CD0A-17AB-4D70-9421-07218D16EBCF}" type="parTrans" cxnId="{8F37D1CB-3C54-4C8B-810E-B3E4FDB3561E}">
      <dgm:prSet/>
      <dgm:spPr/>
      <dgm:t>
        <a:bodyPr/>
        <a:lstStyle/>
        <a:p>
          <a:endParaRPr lang="en-US"/>
        </a:p>
      </dgm:t>
    </dgm:pt>
    <dgm:pt modelId="{2974A987-84FF-4380-B22F-7643D38FBD9D}" type="sibTrans" cxnId="{8F37D1CB-3C54-4C8B-810E-B3E4FDB3561E}">
      <dgm:prSet/>
      <dgm:spPr/>
      <dgm:t>
        <a:bodyPr/>
        <a:lstStyle/>
        <a:p>
          <a:endParaRPr lang="en-US"/>
        </a:p>
      </dgm:t>
    </dgm:pt>
    <dgm:pt modelId="{53A7BBB7-271D-4505-A2FB-70C74A0678CD}">
      <dgm:prSet/>
      <dgm:spPr/>
      <dgm:t>
        <a:bodyPr/>
        <a:lstStyle/>
        <a:p>
          <a:r>
            <a:rPr lang="en-US" b="0" i="0" dirty="0"/>
            <a:t>Methodology</a:t>
          </a:r>
          <a:endParaRPr lang="en-US" dirty="0"/>
        </a:p>
      </dgm:t>
    </dgm:pt>
    <dgm:pt modelId="{4853A9C5-9BD8-446D-9CF2-34B9446CAA8D}" type="parTrans" cxnId="{B9A854A1-549B-40EC-B820-7016F7D9C731}">
      <dgm:prSet/>
      <dgm:spPr/>
      <dgm:t>
        <a:bodyPr/>
        <a:lstStyle/>
        <a:p>
          <a:endParaRPr lang="en-US"/>
        </a:p>
      </dgm:t>
    </dgm:pt>
    <dgm:pt modelId="{72B8590E-877E-4690-8489-947DB7E0D21C}" type="sibTrans" cxnId="{B9A854A1-549B-40EC-B820-7016F7D9C731}">
      <dgm:prSet/>
      <dgm:spPr/>
      <dgm:t>
        <a:bodyPr/>
        <a:lstStyle/>
        <a:p>
          <a:endParaRPr lang="en-US"/>
        </a:p>
      </dgm:t>
    </dgm:pt>
    <dgm:pt modelId="{5BBBA89A-7E36-4B55-9A75-6C7B3D4FE7AA}">
      <dgm:prSet/>
      <dgm:spPr/>
      <dgm:t>
        <a:bodyPr/>
        <a:lstStyle/>
        <a:p>
          <a:r>
            <a:rPr lang="en-US" b="0" i="0" dirty="0"/>
            <a:t>Analysis</a:t>
          </a:r>
          <a:endParaRPr lang="en-US" dirty="0"/>
        </a:p>
      </dgm:t>
    </dgm:pt>
    <dgm:pt modelId="{A78DC33E-65A1-4629-9008-6B1DB82B134F}" type="parTrans" cxnId="{32E6DBD4-FF0C-4F6E-9E1E-AD2477BAAAA8}">
      <dgm:prSet/>
      <dgm:spPr/>
      <dgm:t>
        <a:bodyPr/>
        <a:lstStyle/>
        <a:p>
          <a:endParaRPr lang="en-US"/>
        </a:p>
      </dgm:t>
    </dgm:pt>
    <dgm:pt modelId="{08ECE835-9964-474A-A7BA-4E16C198B2C5}" type="sibTrans" cxnId="{32E6DBD4-FF0C-4F6E-9E1E-AD2477BAAAA8}">
      <dgm:prSet/>
      <dgm:spPr/>
      <dgm:t>
        <a:bodyPr/>
        <a:lstStyle/>
        <a:p>
          <a:endParaRPr lang="en-US"/>
        </a:p>
      </dgm:t>
    </dgm:pt>
    <dgm:pt modelId="{02D05E80-D971-7E49-B34B-0DEB589AA8E6}">
      <dgm:prSet/>
      <dgm:spPr/>
      <dgm:t>
        <a:bodyPr/>
        <a:lstStyle/>
        <a:p>
          <a:r>
            <a:rPr lang="en-US" dirty="0"/>
            <a:t>Future Work</a:t>
          </a:r>
        </a:p>
      </dgm:t>
    </dgm:pt>
    <dgm:pt modelId="{A89470C9-4065-7F45-92AE-BBDD11AD5FAE}" type="parTrans" cxnId="{94FBD890-9105-3044-9EC1-754BD21A7B5B}">
      <dgm:prSet/>
      <dgm:spPr/>
      <dgm:t>
        <a:bodyPr/>
        <a:lstStyle/>
        <a:p>
          <a:endParaRPr lang="en-US"/>
        </a:p>
      </dgm:t>
    </dgm:pt>
    <dgm:pt modelId="{E4D3A96C-026C-F84C-A0CC-6C6F20A79A31}" type="sibTrans" cxnId="{94FBD890-9105-3044-9EC1-754BD21A7B5B}">
      <dgm:prSet/>
      <dgm:spPr/>
      <dgm:t>
        <a:bodyPr/>
        <a:lstStyle/>
        <a:p>
          <a:endParaRPr lang="en-US"/>
        </a:p>
      </dgm:t>
    </dgm:pt>
    <dgm:pt modelId="{270459E3-2C00-F14D-BB55-A24047797E12}" type="pres">
      <dgm:prSet presAssocID="{AB3594C6-F0DC-4F6C-9C8E-2B292AD95354}" presName="linear" presStyleCnt="0">
        <dgm:presLayoutVars>
          <dgm:animLvl val="lvl"/>
          <dgm:resizeHandles val="exact"/>
        </dgm:presLayoutVars>
      </dgm:prSet>
      <dgm:spPr/>
    </dgm:pt>
    <dgm:pt modelId="{A71C71D0-0317-B146-BFF3-7BBBE47DB48C}" type="pres">
      <dgm:prSet presAssocID="{D2074584-BF1D-416F-BC3A-B28AFFD8BD80}" presName="parentText" presStyleLbl="node1" presStyleIdx="0" presStyleCnt="6">
        <dgm:presLayoutVars>
          <dgm:chMax val="0"/>
          <dgm:bulletEnabled val="1"/>
        </dgm:presLayoutVars>
      </dgm:prSet>
      <dgm:spPr/>
    </dgm:pt>
    <dgm:pt modelId="{244D4880-4462-7940-BF23-2D0F5053E13E}" type="pres">
      <dgm:prSet presAssocID="{DB2D03BB-88AF-40D9-9786-EBE4E60C1A8B}" presName="spacer" presStyleCnt="0"/>
      <dgm:spPr/>
    </dgm:pt>
    <dgm:pt modelId="{58510945-08A0-8F4C-9473-FD39F418D79C}" type="pres">
      <dgm:prSet presAssocID="{6B8BCD9E-69F7-4F2E-9190-85F6D5D73F0F}" presName="parentText" presStyleLbl="node1" presStyleIdx="1" presStyleCnt="6">
        <dgm:presLayoutVars>
          <dgm:chMax val="0"/>
          <dgm:bulletEnabled val="1"/>
        </dgm:presLayoutVars>
      </dgm:prSet>
      <dgm:spPr/>
    </dgm:pt>
    <dgm:pt modelId="{790D039F-75FA-5C4B-86E9-4A0532601BC8}" type="pres">
      <dgm:prSet presAssocID="{DE2526E0-6849-4FB5-827C-B10C19788DAE}" presName="spacer" presStyleCnt="0"/>
      <dgm:spPr/>
    </dgm:pt>
    <dgm:pt modelId="{D25B00DB-D3D3-7044-BDCA-D97C37CEE6E6}" type="pres">
      <dgm:prSet presAssocID="{9714173F-1703-45A4-8C16-7C15582C9C8A}" presName="parentText" presStyleLbl="node1" presStyleIdx="2" presStyleCnt="6">
        <dgm:presLayoutVars>
          <dgm:chMax val="0"/>
          <dgm:bulletEnabled val="1"/>
        </dgm:presLayoutVars>
      </dgm:prSet>
      <dgm:spPr/>
    </dgm:pt>
    <dgm:pt modelId="{A223164A-A8C7-B342-9120-EAD47E9B5FF2}" type="pres">
      <dgm:prSet presAssocID="{2974A987-84FF-4380-B22F-7643D38FBD9D}" presName="spacer" presStyleCnt="0"/>
      <dgm:spPr/>
    </dgm:pt>
    <dgm:pt modelId="{9604F0A6-38FC-744E-8545-946DD6AA6B92}" type="pres">
      <dgm:prSet presAssocID="{53A7BBB7-271D-4505-A2FB-70C74A0678CD}" presName="parentText" presStyleLbl="node1" presStyleIdx="3" presStyleCnt="6">
        <dgm:presLayoutVars>
          <dgm:chMax val="0"/>
          <dgm:bulletEnabled val="1"/>
        </dgm:presLayoutVars>
      </dgm:prSet>
      <dgm:spPr/>
    </dgm:pt>
    <dgm:pt modelId="{7A6D67D8-4C23-5248-9913-277679154736}" type="pres">
      <dgm:prSet presAssocID="{72B8590E-877E-4690-8489-947DB7E0D21C}" presName="spacer" presStyleCnt="0"/>
      <dgm:spPr/>
    </dgm:pt>
    <dgm:pt modelId="{61AD0E31-C54F-F444-9416-C5732FEF0E48}" type="pres">
      <dgm:prSet presAssocID="{5BBBA89A-7E36-4B55-9A75-6C7B3D4FE7AA}" presName="parentText" presStyleLbl="node1" presStyleIdx="4" presStyleCnt="6">
        <dgm:presLayoutVars>
          <dgm:chMax val="0"/>
          <dgm:bulletEnabled val="1"/>
        </dgm:presLayoutVars>
      </dgm:prSet>
      <dgm:spPr/>
    </dgm:pt>
    <dgm:pt modelId="{524F8D5F-D2DF-B643-B250-55AAB42A6820}" type="pres">
      <dgm:prSet presAssocID="{08ECE835-9964-474A-A7BA-4E16C198B2C5}" presName="spacer" presStyleCnt="0"/>
      <dgm:spPr/>
    </dgm:pt>
    <dgm:pt modelId="{A97FA7F9-D1F0-5448-8FAF-6CFA6F6AEBAD}" type="pres">
      <dgm:prSet presAssocID="{02D05E80-D971-7E49-B34B-0DEB589AA8E6}" presName="parentText" presStyleLbl="node1" presStyleIdx="5" presStyleCnt="6">
        <dgm:presLayoutVars>
          <dgm:chMax val="0"/>
          <dgm:bulletEnabled val="1"/>
        </dgm:presLayoutVars>
      </dgm:prSet>
      <dgm:spPr/>
    </dgm:pt>
  </dgm:ptLst>
  <dgm:cxnLst>
    <dgm:cxn modelId="{6B166D0D-95F1-0145-BAC8-875A46FC4FCB}" type="presOf" srcId="{53A7BBB7-271D-4505-A2FB-70C74A0678CD}" destId="{9604F0A6-38FC-744E-8545-946DD6AA6B92}" srcOrd="0" destOrd="0" presId="urn:microsoft.com/office/officeart/2005/8/layout/vList2"/>
    <dgm:cxn modelId="{A40B8216-6F98-644E-938F-CFD49A0ED420}" type="presOf" srcId="{AB3594C6-F0DC-4F6C-9C8E-2B292AD95354}" destId="{270459E3-2C00-F14D-BB55-A24047797E12}" srcOrd="0" destOrd="0" presId="urn:microsoft.com/office/officeart/2005/8/layout/vList2"/>
    <dgm:cxn modelId="{64917F48-E250-1D44-B37A-D7D77FA28EB6}" type="presOf" srcId="{5BBBA89A-7E36-4B55-9A75-6C7B3D4FE7AA}" destId="{61AD0E31-C54F-F444-9416-C5732FEF0E48}" srcOrd="0" destOrd="0" presId="urn:microsoft.com/office/officeart/2005/8/layout/vList2"/>
    <dgm:cxn modelId="{451DA88C-36F6-9B46-80F4-05E07B94FF6A}" type="presOf" srcId="{6B8BCD9E-69F7-4F2E-9190-85F6D5D73F0F}" destId="{58510945-08A0-8F4C-9473-FD39F418D79C}" srcOrd="0" destOrd="0" presId="urn:microsoft.com/office/officeart/2005/8/layout/vList2"/>
    <dgm:cxn modelId="{94FBD890-9105-3044-9EC1-754BD21A7B5B}" srcId="{AB3594C6-F0DC-4F6C-9C8E-2B292AD95354}" destId="{02D05E80-D971-7E49-B34B-0DEB589AA8E6}" srcOrd="5" destOrd="0" parTransId="{A89470C9-4065-7F45-92AE-BBDD11AD5FAE}" sibTransId="{E4D3A96C-026C-F84C-A0CC-6C6F20A79A31}"/>
    <dgm:cxn modelId="{B9A854A1-549B-40EC-B820-7016F7D9C731}" srcId="{AB3594C6-F0DC-4F6C-9C8E-2B292AD95354}" destId="{53A7BBB7-271D-4505-A2FB-70C74A0678CD}" srcOrd="3" destOrd="0" parTransId="{4853A9C5-9BD8-446D-9CF2-34B9446CAA8D}" sibTransId="{72B8590E-877E-4690-8489-947DB7E0D21C}"/>
    <dgm:cxn modelId="{177C60CA-86FD-43CD-878E-1B1B7705F368}" srcId="{AB3594C6-F0DC-4F6C-9C8E-2B292AD95354}" destId="{6B8BCD9E-69F7-4F2E-9190-85F6D5D73F0F}" srcOrd="1" destOrd="0" parTransId="{6DE188F3-229F-4E86-8E45-5AC8D687DA7B}" sibTransId="{DE2526E0-6849-4FB5-827C-B10C19788DAE}"/>
    <dgm:cxn modelId="{8F37D1CB-3C54-4C8B-810E-B3E4FDB3561E}" srcId="{AB3594C6-F0DC-4F6C-9C8E-2B292AD95354}" destId="{9714173F-1703-45A4-8C16-7C15582C9C8A}" srcOrd="2" destOrd="0" parTransId="{2A41CD0A-17AB-4D70-9421-07218D16EBCF}" sibTransId="{2974A987-84FF-4380-B22F-7643D38FBD9D}"/>
    <dgm:cxn modelId="{55710ACD-BA2D-42DC-9889-DE89AB7EF470}" srcId="{AB3594C6-F0DC-4F6C-9C8E-2B292AD95354}" destId="{D2074584-BF1D-416F-BC3A-B28AFFD8BD80}" srcOrd="0" destOrd="0" parTransId="{A222D19C-D5C5-4D94-B23C-A87BBC475C4A}" sibTransId="{DB2D03BB-88AF-40D9-9786-EBE4E60C1A8B}"/>
    <dgm:cxn modelId="{F6B18FCE-E0C2-0649-A52A-4A2A21CCFA6A}" type="presOf" srcId="{02D05E80-D971-7E49-B34B-0DEB589AA8E6}" destId="{A97FA7F9-D1F0-5448-8FAF-6CFA6F6AEBAD}" srcOrd="0" destOrd="0" presId="urn:microsoft.com/office/officeart/2005/8/layout/vList2"/>
    <dgm:cxn modelId="{3723C1CF-88DE-C147-8ABA-9F1008781582}" type="presOf" srcId="{D2074584-BF1D-416F-BC3A-B28AFFD8BD80}" destId="{A71C71D0-0317-B146-BFF3-7BBBE47DB48C}" srcOrd="0" destOrd="0" presId="urn:microsoft.com/office/officeart/2005/8/layout/vList2"/>
    <dgm:cxn modelId="{32E6DBD4-FF0C-4F6E-9E1E-AD2477BAAAA8}" srcId="{AB3594C6-F0DC-4F6C-9C8E-2B292AD95354}" destId="{5BBBA89A-7E36-4B55-9A75-6C7B3D4FE7AA}" srcOrd="4" destOrd="0" parTransId="{A78DC33E-65A1-4629-9008-6B1DB82B134F}" sibTransId="{08ECE835-9964-474A-A7BA-4E16C198B2C5}"/>
    <dgm:cxn modelId="{F840BFDC-4CED-CB4C-8A44-CC919A528DD6}" type="presOf" srcId="{9714173F-1703-45A4-8C16-7C15582C9C8A}" destId="{D25B00DB-D3D3-7044-BDCA-D97C37CEE6E6}" srcOrd="0" destOrd="0" presId="urn:microsoft.com/office/officeart/2005/8/layout/vList2"/>
    <dgm:cxn modelId="{8786E3D2-A897-5343-AC0D-2B48FAB28213}" type="presParOf" srcId="{270459E3-2C00-F14D-BB55-A24047797E12}" destId="{A71C71D0-0317-B146-BFF3-7BBBE47DB48C}" srcOrd="0" destOrd="0" presId="urn:microsoft.com/office/officeart/2005/8/layout/vList2"/>
    <dgm:cxn modelId="{CB1CAD30-25A2-2D40-87A2-C0085DAFD108}" type="presParOf" srcId="{270459E3-2C00-F14D-BB55-A24047797E12}" destId="{244D4880-4462-7940-BF23-2D0F5053E13E}" srcOrd="1" destOrd="0" presId="urn:microsoft.com/office/officeart/2005/8/layout/vList2"/>
    <dgm:cxn modelId="{E1432B24-ED74-9B4A-A1DC-8E7CE9DC2F2A}" type="presParOf" srcId="{270459E3-2C00-F14D-BB55-A24047797E12}" destId="{58510945-08A0-8F4C-9473-FD39F418D79C}" srcOrd="2" destOrd="0" presId="urn:microsoft.com/office/officeart/2005/8/layout/vList2"/>
    <dgm:cxn modelId="{CF3E599F-64BA-1E4A-8E08-E50BE76C6039}" type="presParOf" srcId="{270459E3-2C00-F14D-BB55-A24047797E12}" destId="{790D039F-75FA-5C4B-86E9-4A0532601BC8}" srcOrd="3" destOrd="0" presId="urn:microsoft.com/office/officeart/2005/8/layout/vList2"/>
    <dgm:cxn modelId="{4BB8EBBD-39BC-154E-A94C-A9C80FAD23F5}" type="presParOf" srcId="{270459E3-2C00-F14D-BB55-A24047797E12}" destId="{D25B00DB-D3D3-7044-BDCA-D97C37CEE6E6}" srcOrd="4" destOrd="0" presId="urn:microsoft.com/office/officeart/2005/8/layout/vList2"/>
    <dgm:cxn modelId="{53D0BB89-C043-1F4E-9713-FC7CD4E071DC}" type="presParOf" srcId="{270459E3-2C00-F14D-BB55-A24047797E12}" destId="{A223164A-A8C7-B342-9120-EAD47E9B5FF2}" srcOrd="5" destOrd="0" presId="urn:microsoft.com/office/officeart/2005/8/layout/vList2"/>
    <dgm:cxn modelId="{80B38C3E-AAEC-8947-83E7-0AC9A3FAFC92}" type="presParOf" srcId="{270459E3-2C00-F14D-BB55-A24047797E12}" destId="{9604F0A6-38FC-744E-8545-946DD6AA6B92}" srcOrd="6" destOrd="0" presId="urn:microsoft.com/office/officeart/2005/8/layout/vList2"/>
    <dgm:cxn modelId="{4FDBB3BC-259D-DD42-8425-24D501CE1761}" type="presParOf" srcId="{270459E3-2C00-F14D-BB55-A24047797E12}" destId="{7A6D67D8-4C23-5248-9913-277679154736}" srcOrd="7" destOrd="0" presId="urn:microsoft.com/office/officeart/2005/8/layout/vList2"/>
    <dgm:cxn modelId="{9657F9E9-85C3-524B-91D9-54D2C5080593}" type="presParOf" srcId="{270459E3-2C00-F14D-BB55-A24047797E12}" destId="{61AD0E31-C54F-F444-9416-C5732FEF0E48}" srcOrd="8" destOrd="0" presId="urn:microsoft.com/office/officeart/2005/8/layout/vList2"/>
    <dgm:cxn modelId="{BB54891A-EC10-1140-A49D-9DBE0665D062}" type="presParOf" srcId="{270459E3-2C00-F14D-BB55-A24047797E12}" destId="{524F8D5F-D2DF-B643-B250-55AAB42A6820}" srcOrd="9" destOrd="0" presId="urn:microsoft.com/office/officeart/2005/8/layout/vList2"/>
    <dgm:cxn modelId="{4113F7A8-0332-4E4E-B6D9-9ECAEBDEB774}" type="presParOf" srcId="{270459E3-2C00-F14D-BB55-A24047797E12}" destId="{A97FA7F9-D1F0-5448-8FAF-6CFA6F6AEBA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C71D0-0317-B146-BFF3-7BBBE47DB48C}">
      <dsp:nvSpPr>
        <dsp:cNvPr id="0" name=""/>
        <dsp:cNvSpPr/>
      </dsp:nvSpPr>
      <dsp:spPr>
        <a:xfrm>
          <a:off x="0" y="6803"/>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Motivation: Browser Privacy isn’t Perfect </a:t>
          </a:r>
        </a:p>
      </dsp:txBody>
      <dsp:txXfrm>
        <a:off x="23988" y="30791"/>
        <a:ext cx="8181624" cy="443423"/>
      </dsp:txXfrm>
    </dsp:sp>
    <dsp:sp modelId="{58510945-08A0-8F4C-9473-FD39F418D79C}">
      <dsp:nvSpPr>
        <dsp:cNvPr id="0" name=""/>
        <dsp:cNvSpPr/>
      </dsp:nvSpPr>
      <dsp:spPr>
        <a:xfrm>
          <a:off x="0" y="558683"/>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Background Information</a:t>
          </a:r>
          <a:endParaRPr lang="en-US" sz="2100" kern="1200" dirty="0"/>
        </a:p>
      </dsp:txBody>
      <dsp:txXfrm>
        <a:off x="23988" y="582671"/>
        <a:ext cx="8181624" cy="443423"/>
      </dsp:txXfrm>
    </dsp:sp>
    <dsp:sp modelId="{D25B00DB-D3D3-7044-BDCA-D97C37CEE6E6}">
      <dsp:nvSpPr>
        <dsp:cNvPr id="0" name=""/>
        <dsp:cNvSpPr/>
      </dsp:nvSpPr>
      <dsp:spPr>
        <a:xfrm>
          <a:off x="0" y="1110563"/>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What is Queueing Theory</a:t>
          </a:r>
        </a:p>
      </dsp:txBody>
      <dsp:txXfrm>
        <a:off x="23988" y="1134551"/>
        <a:ext cx="8181624" cy="443423"/>
      </dsp:txXfrm>
    </dsp:sp>
    <dsp:sp modelId="{9604F0A6-38FC-744E-8545-946DD6AA6B92}">
      <dsp:nvSpPr>
        <dsp:cNvPr id="0" name=""/>
        <dsp:cNvSpPr/>
      </dsp:nvSpPr>
      <dsp:spPr>
        <a:xfrm>
          <a:off x="0" y="1662443"/>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Methodology</a:t>
          </a:r>
          <a:endParaRPr lang="en-US" sz="2100" kern="1200" dirty="0"/>
        </a:p>
      </dsp:txBody>
      <dsp:txXfrm>
        <a:off x="23988" y="1686431"/>
        <a:ext cx="8181624" cy="443423"/>
      </dsp:txXfrm>
    </dsp:sp>
    <dsp:sp modelId="{61AD0E31-C54F-F444-9416-C5732FEF0E48}">
      <dsp:nvSpPr>
        <dsp:cNvPr id="0" name=""/>
        <dsp:cNvSpPr/>
      </dsp:nvSpPr>
      <dsp:spPr>
        <a:xfrm>
          <a:off x="0" y="2214323"/>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Analysis</a:t>
          </a:r>
          <a:endParaRPr lang="en-US" sz="2100" kern="1200" dirty="0"/>
        </a:p>
      </dsp:txBody>
      <dsp:txXfrm>
        <a:off x="23988" y="2238311"/>
        <a:ext cx="8181624" cy="443423"/>
      </dsp:txXfrm>
    </dsp:sp>
    <dsp:sp modelId="{A97FA7F9-D1F0-5448-8FAF-6CFA6F6AEBAD}">
      <dsp:nvSpPr>
        <dsp:cNvPr id="0" name=""/>
        <dsp:cNvSpPr/>
      </dsp:nvSpPr>
      <dsp:spPr>
        <a:xfrm>
          <a:off x="0" y="2766204"/>
          <a:ext cx="8229600" cy="4913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Future Work</a:t>
          </a:r>
        </a:p>
      </dsp:txBody>
      <dsp:txXfrm>
        <a:off x="23988" y="2790192"/>
        <a:ext cx="8181624"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because they can measure the mean response time of the jobs in the queue.</a:t>
            </a:r>
          </a:p>
          <a:p>
            <a:r>
              <a:rPr lang="en-US" dirty="0"/>
              <a:t>Response Time is ” is the total time that the job spends in the system from arrival to departure.”</a:t>
            </a:r>
          </a:p>
          <a:p>
            <a:r>
              <a:rPr lang="en-US" dirty="0"/>
              <a:t>Mean Response Time “is is the average response time of all jobs in the queueing system over a specific period.”</a:t>
            </a:r>
          </a:p>
        </p:txBody>
      </p:sp>
    </p:spTree>
    <p:extLst>
      <p:ext uri="{BB962C8B-B14F-4D97-AF65-F5344CB8AC3E}">
        <p14:creationId xmlns:p14="http://schemas.microsoft.com/office/powerpoint/2010/main" val="336193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could we see this and measure it?</a:t>
            </a:r>
          </a:p>
          <a:p>
            <a:r>
              <a:rPr lang="en-US" dirty="0"/>
              <a:t>we measure it by a theory called Queueing Theory</a:t>
            </a:r>
          </a:p>
          <a:p>
            <a:endParaRPr lang="en-US" dirty="0"/>
          </a:p>
        </p:txBody>
      </p:sp>
    </p:spTree>
    <p:extLst>
      <p:ext uri="{BB962C8B-B14F-4D97-AF65-F5344CB8AC3E}">
        <p14:creationId xmlns:p14="http://schemas.microsoft.com/office/powerpoint/2010/main" val="2084304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Queueing theory is the mathematical study of how effective a queue can be</a:t>
            </a:r>
          </a:p>
          <a:p>
            <a:endParaRPr lang="en-US" dirty="0"/>
          </a:p>
          <a:p>
            <a:r>
              <a:rPr lang="en-US" dirty="0"/>
              <a:t> Queueing Theory uses mathematical models to predict both the average response time of jobs in a system and the variability around that average. </a:t>
            </a:r>
          </a:p>
        </p:txBody>
      </p:sp>
    </p:spTree>
    <p:extLst>
      <p:ext uri="{BB962C8B-B14F-4D97-AF65-F5344CB8AC3E}">
        <p14:creationId xmlns:p14="http://schemas.microsoft.com/office/powerpoint/2010/main" val="2073444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0957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6390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32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3938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293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understanding how long jobs spend in service and their arrival patterns, it helps estimate not only the average wait times but also the distribution of these wait times, accounting for variations in system load and job processing.</a:t>
            </a:r>
          </a:p>
        </p:txBody>
      </p:sp>
    </p:spTree>
    <p:extLst>
      <p:ext uri="{BB962C8B-B14F-4D97-AF65-F5344CB8AC3E}">
        <p14:creationId xmlns:p14="http://schemas.microsoft.com/office/powerpoint/2010/main" val="3886497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By understanding the process of how a website renders, we can time each part; specifically, the rendering queue which can act as a side channel and be used to gather information but how would you go about this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r>
              <a:rPr lang="en-US" dirty="0"/>
              <a:t>The answer is yes how is it can do this is by next slide</a:t>
            </a:r>
          </a:p>
        </p:txBody>
      </p:sp>
    </p:spTree>
    <p:extLst>
      <p:ext uri="{BB962C8B-B14F-4D97-AF65-F5344CB8AC3E}">
        <p14:creationId xmlns:p14="http://schemas.microsoft.com/office/powerpoint/2010/main" val="279338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9646c4d463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9646c4d463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internet is ubiquitous in our modern life</a:t>
            </a:r>
          </a:p>
          <a:p>
            <a:pPr marL="0" lvl="0" indent="0" algn="l" rtl="0">
              <a:spcBef>
                <a:spcPts val="0"/>
              </a:spcBef>
              <a:spcAft>
                <a:spcPts val="0"/>
              </a:spcAft>
              <a:buNone/>
            </a:pPr>
            <a:r>
              <a:rPr lang="en-US" dirty="0"/>
              <a:t>We use the internet for a lot of sensitive and private tasks</a:t>
            </a:r>
          </a:p>
          <a:p>
            <a:pPr marL="0" lvl="0" indent="0" algn="l" rtl="0">
              <a:spcBef>
                <a:spcPts val="0"/>
              </a:spcBef>
              <a:spcAft>
                <a:spcPts val="0"/>
              </a:spcAft>
              <a:buNone/>
            </a:pPr>
            <a:r>
              <a:rPr lang="en-US" dirty="0"/>
              <a:t>Browser privacy is crucial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1248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465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2252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449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looking at the simulations we created. </a:t>
            </a:r>
          </a:p>
          <a:p>
            <a:endParaRPr lang="en-US" dirty="0"/>
          </a:p>
          <a:p>
            <a:r>
              <a:rPr lang="en-US" dirty="0"/>
              <a:t>We can assume an constant arrival rates and keep the average jobs size while varying the shape of the distribution. The goal is to demonstrate that by altering the distribution shape, the response time distribution for adversaries changes significantly, enabling them to distinguish between different types of traffic</a:t>
            </a:r>
          </a:p>
        </p:txBody>
      </p:sp>
    </p:spTree>
    <p:extLst>
      <p:ext uri="{BB962C8B-B14F-4D97-AF65-F5344CB8AC3E}">
        <p14:creationId xmlns:p14="http://schemas.microsoft.com/office/powerpoint/2010/main" val="356676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9646c4d463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8" name="Google Shape;3648;g9646c4d463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9646c4d463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9646c4d463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comparing the service time distribution of one tab with another tab using the same distribution and recording their mean response times, you can infer the activity of the other tab.</a:t>
            </a:r>
            <a:endParaRPr dirty="0"/>
          </a:p>
        </p:txBody>
      </p:sp>
    </p:spTree>
    <p:extLst>
      <p:ext uri="{BB962C8B-B14F-4D97-AF65-F5344CB8AC3E}">
        <p14:creationId xmlns:p14="http://schemas.microsoft.com/office/powerpoint/2010/main" val="118797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9646c4d46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9646c4d46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5"/>
        <p:cNvGrpSpPr/>
        <p:nvPr/>
      </p:nvGrpSpPr>
      <p:grpSpPr>
        <a:xfrm>
          <a:off x="0" y="0"/>
          <a:ext cx="0" cy="0"/>
          <a:chOff x="0" y="0"/>
          <a:chExt cx="0" cy="0"/>
        </a:xfrm>
      </p:grpSpPr>
      <p:sp>
        <p:nvSpPr>
          <p:cNvPr id="4496" name="Google Shape;4496;SLIDES_API15547573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7" name="Google Shape;4497;SLIDES_API15547573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SLIDES_API1554757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SLIDES_API1554757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2ef9112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62ef9112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1200" dirty="0">
                <a:solidFill>
                  <a:schemeClr val="tx2"/>
                </a:solidFill>
                <a:latin typeface="+mn-lt"/>
                <a:ea typeface="+mn-ea"/>
                <a:cs typeface="+mn-cs"/>
              </a:rPr>
              <a:t>is a unique identifier generated by collecting and analyzing various attributes of a user's browser and device, which can be used to track and identify users across different web sessions.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9"/>
        <p:cNvGrpSpPr/>
        <p:nvPr/>
      </p:nvGrpSpPr>
      <p:grpSpPr>
        <a:xfrm>
          <a:off x="0" y="0"/>
          <a:ext cx="0" cy="0"/>
          <a:chOff x="0" y="0"/>
          <a:chExt cx="0" cy="0"/>
        </a:xfrm>
      </p:grpSpPr>
      <p:sp>
        <p:nvSpPr>
          <p:cNvPr id="4510" name="Google Shape;4510;g95306685f3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1" name="Google Shape;4511;g95306685f3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2ef9112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62ef9112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719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02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effectives as gone down for time, this has led to adversary look that other ways of getting information such as through side-channels</a:t>
            </a:r>
          </a:p>
        </p:txBody>
      </p:sp>
    </p:spTree>
    <p:extLst>
      <p:ext uri="{BB962C8B-B14F-4D97-AF65-F5344CB8AC3E}">
        <p14:creationId xmlns:p14="http://schemas.microsoft.com/office/powerpoint/2010/main" val="3547863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these side-channel are queues </a:t>
            </a:r>
          </a:p>
        </p:txBody>
      </p:sp>
    </p:spTree>
    <p:extLst>
      <p:ext uri="{BB962C8B-B14F-4D97-AF65-F5344CB8AC3E}">
        <p14:creationId xmlns:p14="http://schemas.microsoft.com/office/powerpoint/2010/main" val="279857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Computations at various points in the system are sent to a shared queue, where interference between different tabs can occur. This interference can act as a side channel, allowing insight into other jobs in the queue and sensing the presence of other jobs.</a:t>
            </a:r>
          </a:p>
        </p:txBody>
      </p:sp>
    </p:spTree>
    <p:extLst>
      <p:ext uri="{BB962C8B-B14F-4D97-AF65-F5344CB8AC3E}">
        <p14:creationId xmlns:p14="http://schemas.microsoft.com/office/powerpoint/2010/main" val="2567548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adversary only sees part of the picture: they know their total wait time in the queue but cannot see the individual jobs, before them or their actions and their durations.</a:t>
            </a:r>
          </a:p>
          <a:p>
            <a:r>
              <a:rPr lang="en-US" dirty="0"/>
              <a:t>So, if I’m an adversary, the question is, what can I learn from the queue and can I send specific kinds of works at specific intervals to learn as much information as possible about others in the system, and is this actually threat</a:t>
            </a:r>
          </a:p>
        </p:txBody>
      </p:sp>
    </p:spTree>
    <p:extLst>
      <p:ext uri="{BB962C8B-B14F-4D97-AF65-F5344CB8AC3E}">
        <p14:creationId xmlns:p14="http://schemas.microsoft.com/office/powerpoint/2010/main" val="92222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2969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3"/>
            <a:ext cx="8245162" cy="1106260"/>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B61BEF0D-F0BB-DE4B-95CE-6DB70DBA9567}" type="datetimeFigureOut">
              <a:rPr lang="en-US" dirty="0"/>
              <a:pPr/>
              <a:t>7/24/24</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08755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94449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7/24/24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2051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4" y="1671003"/>
            <a:ext cx="4066793"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75333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839414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413259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535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7/24/24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23973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760494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328125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3"/>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B61BEF0D-F0BB-DE4B-95CE-6DB70DBA9567}" type="datetimeFigureOut">
              <a:rPr lang="en-US" dirty="0"/>
              <a:pPr/>
              <a:t>7/24/24</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69183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9FF04B97-E84A-464C-8646-13CAFE9424F2}" type="datetimeFigureOut">
              <a:rPr lang="en-US" smtClean="0"/>
              <a:t>7/24/24</a:t>
            </a:fld>
            <a:endParaRPr lang="en-US"/>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415736770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04B97-E84A-464C-8646-13CAFE9424F2}" type="datetimeFigureOut">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354880721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F04B97-E84A-464C-8646-13CAFE9424F2}" type="datetimeFigureOut">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365932520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F04B97-E84A-464C-8646-13CAFE9424F2}" type="datetimeFigureOut">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144521670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F04B97-E84A-464C-8646-13CAFE9424F2}" type="datetimeFigureOut">
              <a:rPr lang="en-US" smtClean="0"/>
              <a:t>7/24/24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188065643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F04B97-E84A-464C-8646-13CAFE9424F2}" type="datetimeFigureOut">
              <a:rPr lang="en-US" smtClean="0"/>
              <a:t>7/24/24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284442643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04B97-E84A-464C-8646-13CAFE9424F2}" type="datetimeFigureOut">
              <a:rPr lang="en-US" smtClean="0"/>
              <a:t>7/24/24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238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F04B97-E84A-464C-8646-13CAFE9424F2}" type="datetimeFigureOut">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135062175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5"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F04B97-E84A-464C-8646-13CAFE9424F2}" type="datetimeFigureOut">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322642794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431572"/>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36308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0"/>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10196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592610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5"/>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48633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42774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9FF04B97-E84A-464C-8646-13CAFE9424F2}" type="datetimeFigureOut">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414881565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9FF04B97-E84A-464C-8646-13CAFE9424F2}" type="datetimeFigureOut">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83F3448-9DF3-B34F-AB9C-00E9CC7335F4}" type="slidenum">
              <a:rPr lang="en-US" smtClean="0"/>
              <a:t>‹#›</a:t>
            </a:fld>
            <a:endParaRPr lang="en-US"/>
          </a:p>
        </p:txBody>
      </p:sp>
    </p:spTree>
    <p:extLst>
      <p:ext uri="{BB962C8B-B14F-4D97-AF65-F5344CB8AC3E}">
        <p14:creationId xmlns:p14="http://schemas.microsoft.com/office/powerpoint/2010/main" val="40146502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0668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74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B61BEF0D-F0BB-DE4B-95CE-6DB70DBA9567}" type="datetimeFigureOut">
              <a:rPr lang="en-US" dirty="0"/>
              <a:pPr/>
              <a:t>7/24/24</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334900"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00162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7/24/24</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919857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40.xm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4909863" y="2004183"/>
            <a:ext cx="3567000" cy="14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i="1" dirty="0">
                <a:solidFill>
                  <a:srgbClr val="222222"/>
                </a:solidFill>
                <a:effectLst/>
                <a:highlight>
                  <a:srgbClr val="FFFFFF"/>
                </a:highlight>
                <a:latin typeface="Fira Sans" panose="020B0503050000020004" pitchFamily="34" charset="0"/>
              </a:rPr>
              <a:t>Investigating the Queueing Side Channel in Modern Web Browsers</a:t>
            </a:r>
            <a:endParaRPr lang="en-US" dirty="0">
              <a:latin typeface="Fira Sans" panose="020B0503050000020004" pitchFamily="34" charset="0"/>
            </a:endParaRPr>
          </a:p>
        </p:txBody>
      </p:sp>
      <p:sp>
        <p:nvSpPr>
          <p:cNvPr id="55" name="Google Shape;55;p15"/>
          <p:cNvSpPr txBox="1">
            <a:spLocks noGrp="1"/>
          </p:cNvSpPr>
          <p:nvPr>
            <p:ph type="subTitle" idx="1"/>
          </p:nvPr>
        </p:nvSpPr>
        <p:spPr>
          <a:xfrm>
            <a:off x="4909863" y="3567983"/>
            <a:ext cx="3567000" cy="792600"/>
          </a:xfrm>
          <a:prstGeom prst="rect">
            <a:avLst/>
          </a:prstGeom>
        </p:spPr>
        <p:txBody>
          <a:bodyPr spcFirstLastPara="1" wrap="square" lIns="91425" tIns="91425" rIns="91425" bIns="91425" anchor="t" anchorCtr="0">
            <a:noAutofit/>
          </a:bodyPr>
          <a:lstStyle/>
          <a:p>
            <a:pPr marL="0" indent="0"/>
            <a:r>
              <a:rPr lang="en" dirty="0"/>
              <a:t>By Dr. Ben Berg, </a:t>
            </a:r>
            <a:r>
              <a:rPr lang="en-US" sz="2400" b="0" i="0" u="none" strike="noStrike" cap="none" dirty="0" err="1">
                <a:solidFill>
                  <a:srgbClr val="000000"/>
                </a:solidFill>
                <a:latin typeface="Times New Roman" panose="02020603050405020304" pitchFamily="18" charset="0"/>
                <a:ea typeface="Arial"/>
                <a:cs typeface="Arial"/>
                <a:sym typeface="Arial"/>
              </a:rPr>
              <a:t>Kiavash</a:t>
            </a:r>
            <a:r>
              <a:rPr lang="en-US" sz="2400" b="0" i="0" u="none" strike="noStrike" cap="none" dirty="0">
                <a:solidFill>
                  <a:srgbClr val="000000"/>
                </a:solidFill>
                <a:latin typeface="Times New Roman" panose="02020603050405020304" pitchFamily="18" charset="0"/>
                <a:ea typeface="Arial"/>
                <a:cs typeface="Arial"/>
                <a:sym typeface="Arial"/>
              </a:rPr>
              <a:t> </a:t>
            </a:r>
            <a:r>
              <a:rPr lang="en-US" sz="2400" b="0" i="0" u="none" strike="noStrike" cap="none" dirty="0" err="1">
                <a:solidFill>
                  <a:srgbClr val="000000"/>
                </a:solidFill>
                <a:latin typeface="Times New Roman" panose="02020603050405020304" pitchFamily="18" charset="0"/>
                <a:ea typeface="Arial"/>
                <a:cs typeface="Arial"/>
                <a:sym typeface="Arial"/>
              </a:rPr>
              <a:t>Satvat</a:t>
            </a:r>
            <a:r>
              <a:rPr lang="en" dirty="0"/>
              <a:t>, Joshua Harrell</a:t>
            </a:r>
          </a:p>
        </p:txBody>
      </p:sp>
      <p:grpSp>
        <p:nvGrpSpPr>
          <p:cNvPr id="56" name="Google Shape;56;p15"/>
          <p:cNvGrpSpPr/>
          <p:nvPr/>
        </p:nvGrpSpPr>
        <p:grpSpPr>
          <a:xfrm>
            <a:off x="-2395492" y="1206887"/>
            <a:ext cx="6967495" cy="3975885"/>
            <a:chOff x="2925068" y="2092209"/>
            <a:chExt cx="3288881" cy="1876746"/>
          </a:xfrm>
        </p:grpSpPr>
        <p:sp>
          <p:nvSpPr>
            <p:cNvPr id="57" name="Google Shape;57;p15"/>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15"/>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Queues represent a side-channel</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5327649" y="2365607"/>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9B1C486-C27D-5075-5782-091CAFCA70E7}"/>
              </a:ext>
            </a:extLst>
          </p:cNvPr>
          <p:cNvSpPr/>
          <p:nvPr/>
        </p:nvSpPr>
        <p:spPr>
          <a:xfrm>
            <a:off x="4683123" y="2365607"/>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E53A06E-46EC-B126-E8BD-657369C28A88}"/>
              </a:ext>
            </a:extLst>
          </p:cNvPr>
          <p:cNvSpPr/>
          <p:nvPr/>
        </p:nvSpPr>
        <p:spPr>
          <a:xfrm>
            <a:off x="4022720" y="2365607"/>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3328023" y="2356686"/>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19" name="TextBox 18">
            <a:extLst>
              <a:ext uri="{FF2B5EF4-FFF2-40B4-BE49-F238E27FC236}">
                <a16:creationId xmlns:a16="http://schemas.microsoft.com/office/drawing/2014/main" id="{17A4453D-1B70-28E3-DBB5-1248E49A7339}"/>
              </a:ext>
            </a:extLst>
          </p:cNvPr>
          <p:cNvSpPr txBox="1"/>
          <p:nvPr/>
        </p:nvSpPr>
        <p:spPr>
          <a:xfrm>
            <a:off x="6534874" y="1640111"/>
            <a:ext cx="1617751" cy="307777"/>
          </a:xfrm>
          <a:prstGeom prst="rect">
            <a:avLst/>
          </a:prstGeom>
          <a:noFill/>
        </p:spPr>
        <p:txBody>
          <a:bodyPr wrap="none" rtlCol="0">
            <a:spAutoFit/>
          </a:bodyPr>
          <a:lstStyle/>
          <a:p>
            <a:r>
              <a:rPr lang="en-US" dirty="0"/>
              <a:t>Rendering Engine</a:t>
            </a:r>
          </a:p>
        </p:txBody>
      </p:sp>
      <p:cxnSp>
        <p:nvCxnSpPr>
          <p:cNvPr id="21" name="Straight Arrow Connector 20">
            <a:extLst>
              <a:ext uri="{FF2B5EF4-FFF2-40B4-BE49-F238E27FC236}">
                <a16:creationId xmlns:a16="http://schemas.microsoft.com/office/drawing/2014/main" id="{B0259F3D-9B74-E74F-1766-AAAC89D3972B}"/>
              </a:ext>
            </a:extLst>
          </p:cNvPr>
          <p:cNvCxnSpPr>
            <a:cxnSpLocks/>
            <a:endCxn id="8" idx="7"/>
          </p:cNvCxnSpPr>
          <p:nvPr/>
        </p:nvCxnSpPr>
        <p:spPr>
          <a:xfrm flipH="1">
            <a:off x="7107242" y="1913224"/>
            <a:ext cx="325474" cy="35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00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018547" y="2571750"/>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018547" y="3594100"/>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5307848" y="2571749"/>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5358647" y="2571750"/>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051390" y="2508250"/>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051390" y="3363309"/>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2444620" y="2806352"/>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592973" y="1736031"/>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311421" y="3941557"/>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6" name="TextBox 5">
            <a:extLst>
              <a:ext uri="{FF2B5EF4-FFF2-40B4-BE49-F238E27FC236}">
                <a16:creationId xmlns:a16="http://schemas.microsoft.com/office/drawing/2014/main" id="{04D04208-DCB1-31B6-24B5-A7D329B6BC0F}"/>
              </a:ext>
            </a:extLst>
          </p:cNvPr>
          <p:cNvSpPr txBox="1"/>
          <p:nvPr/>
        </p:nvSpPr>
        <p:spPr>
          <a:xfrm>
            <a:off x="473091" y="808948"/>
            <a:ext cx="3090911" cy="307777"/>
          </a:xfrm>
          <a:prstGeom prst="rect">
            <a:avLst/>
          </a:prstGeom>
          <a:noFill/>
        </p:spPr>
        <p:txBody>
          <a:bodyPr wrap="none" rtlCol="0">
            <a:spAutoFit/>
          </a:bodyPr>
          <a:lstStyle/>
          <a:p>
            <a:r>
              <a:rPr lang="en-US" dirty="0"/>
              <a:t>But queues give limited feedback….</a:t>
            </a:r>
          </a:p>
        </p:txBody>
      </p:sp>
      <p:cxnSp>
        <p:nvCxnSpPr>
          <p:cNvPr id="20" name="Straight Connector 19">
            <a:extLst>
              <a:ext uri="{FF2B5EF4-FFF2-40B4-BE49-F238E27FC236}">
                <a16:creationId xmlns:a16="http://schemas.microsoft.com/office/drawing/2014/main" id="{2222C31B-7A9A-14D4-8F39-7D1ED1250A56}"/>
              </a:ext>
            </a:extLst>
          </p:cNvPr>
          <p:cNvCxnSpPr>
            <a:cxnSpLocks/>
          </p:cNvCxnSpPr>
          <p:nvPr/>
        </p:nvCxnSpPr>
        <p:spPr>
          <a:xfrm>
            <a:off x="1989917" y="4678282"/>
            <a:ext cx="4800708"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63D7B80C-5548-88BE-2658-6FA140AAC132}"/>
              </a:ext>
            </a:extLst>
          </p:cNvPr>
          <p:cNvCxnSpPr>
            <a:cxnSpLocks/>
          </p:cNvCxnSpPr>
          <p:nvPr/>
        </p:nvCxnSpPr>
        <p:spPr>
          <a:xfrm flipV="1">
            <a:off x="1989917" y="4052807"/>
            <a:ext cx="0" cy="625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5B78CFF-6D6B-F189-0588-AEC248ABDDF6}"/>
              </a:ext>
            </a:extLst>
          </p:cNvPr>
          <p:cNvCxnSpPr>
            <a:cxnSpLocks/>
          </p:cNvCxnSpPr>
          <p:nvPr/>
        </p:nvCxnSpPr>
        <p:spPr>
          <a:xfrm flipV="1">
            <a:off x="6790625" y="4052807"/>
            <a:ext cx="0" cy="625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descr="A black and white stopwatch&#10;&#10;Description automatically generated">
            <a:extLst>
              <a:ext uri="{FF2B5EF4-FFF2-40B4-BE49-F238E27FC236}">
                <a16:creationId xmlns:a16="http://schemas.microsoft.com/office/drawing/2014/main" id="{4A096ABE-E503-980F-ECA2-AEFDD4531E21}"/>
              </a:ext>
            </a:extLst>
          </p:cNvPr>
          <p:cNvPicPr>
            <a:picLocks noChangeAspect="1"/>
          </p:cNvPicPr>
          <p:nvPr/>
        </p:nvPicPr>
        <p:blipFill>
          <a:blip r:embed="rId4"/>
          <a:stretch>
            <a:fillRect/>
          </a:stretch>
        </p:blipFill>
        <p:spPr>
          <a:xfrm>
            <a:off x="3799720" y="3984340"/>
            <a:ext cx="670304" cy="670304"/>
          </a:xfrm>
          <a:prstGeom prst="rect">
            <a:avLst/>
          </a:prstGeom>
        </p:spPr>
      </p:pic>
    </p:spTree>
    <p:extLst>
      <p:ext uri="{BB962C8B-B14F-4D97-AF65-F5344CB8AC3E}">
        <p14:creationId xmlns:p14="http://schemas.microsoft.com/office/powerpoint/2010/main" val="3030442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018547" y="2571750"/>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018547" y="3594100"/>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5307848" y="2571749"/>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5358647" y="2571750"/>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051390" y="2508250"/>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051390" y="3363309"/>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2444620" y="2806352"/>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592973" y="1736031"/>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311421" y="3941557"/>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6" name="TextBox 5">
            <a:extLst>
              <a:ext uri="{FF2B5EF4-FFF2-40B4-BE49-F238E27FC236}">
                <a16:creationId xmlns:a16="http://schemas.microsoft.com/office/drawing/2014/main" id="{04D04208-DCB1-31B6-24B5-A7D329B6BC0F}"/>
              </a:ext>
            </a:extLst>
          </p:cNvPr>
          <p:cNvSpPr txBox="1"/>
          <p:nvPr/>
        </p:nvSpPr>
        <p:spPr>
          <a:xfrm>
            <a:off x="473091" y="808948"/>
            <a:ext cx="3090911" cy="307777"/>
          </a:xfrm>
          <a:prstGeom prst="rect">
            <a:avLst/>
          </a:prstGeom>
          <a:noFill/>
        </p:spPr>
        <p:txBody>
          <a:bodyPr wrap="none" rtlCol="0">
            <a:spAutoFit/>
          </a:bodyPr>
          <a:lstStyle/>
          <a:p>
            <a:r>
              <a:rPr lang="en-US" dirty="0"/>
              <a:t>But queues give limited feedback….</a:t>
            </a:r>
          </a:p>
        </p:txBody>
      </p:sp>
      <p:cxnSp>
        <p:nvCxnSpPr>
          <p:cNvPr id="20" name="Straight Connector 19">
            <a:extLst>
              <a:ext uri="{FF2B5EF4-FFF2-40B4-BE49-F238E27FC236}">
                <a16:creationId xmlns:a16="http://schemas.microsoft.com/office/drawing/2014/main" id="{2222C31B-7A9A-14D4-8F39-7D1ED1250A56}"/>
              </a:ext>
            </a:extLst>
          </p:cNvPr>
          <p:cNvCxnSpPr>
            <a:cxnSpLocks/>
          </p:cNvCxnSpPr>
          <p:nvPr/>
        </p:nvCxnSpPr>
        <p:spPr>
          <a:xfrm>
            <a:off x="1989917" y="4678282"/>
            <a:ext cx="4800708"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63D7B80C-5548-88BE-2658-6FA140AAC132}"/>
              </a:ext>
            </a:extLst>
          </p:cNvPr>
          <p:cNvCxnSpPr>
            <a:cxnSpLocks/>
          </p:cNvCxnSpPr>
          <p:nvPr/>
        </p:nvCxnSpPr>
        <p:spPr>
          <a:xfrm flipV="1">
            <a:off x="1989917" y="4052807"/>
            <a:ext cx="0" cy="625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A5B78CFF-6D6B-F189-0588-AEC248ABDDF6}"/>
              </a:ext>
            </a:extLst>
          </p:cNvPr>
          <p:cNvCxnSpPr>
            <a:cxnSpLocks/>
          </p:cNvCxnSpPr>
          <p:nvPr/>
        </p:nvCxnSpPr>
        <p:spPr>
          <a:xfrm flipV="1">
            <a:off x="6790625" y="4052807"/>
            <a:ext cx="0" cy="6254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descr="A black and white stopwatch&#10;&#10;Description automatically generated">
            <a:extLst>
              <a:ext uri="{FF2B5EF4-FFF2-40B4-BE49-F238E27FC236}">
                <a16:creationId xmlns:a16="http://schemas.microsoft.com/office/drawing/2014/main" id="{4A096ABE-E503-980F-ECA2-AEFDD4531E21}"/>
              </a:ext>
            </a:extLst>
          </p:cNvPr>
          <p:cNvPicPr>
            <a:picLocks noChangeAspect="1"/>
          </p:cNvPicPr>
          <p:nvPr/>
        </p:nvPicPr>
        <p:blipFill>
          <a:blip r:embed="rId4"/>
          <a:stretch>
            <a:fillRect/>
          </a:stretch>
        </p:blipFill>
        <p:spPr>
          <a:xfrm>
            <a:off x="3799720" y="3984340"/>
            <a:ext cx="670304" cy="670304"/>
          </a:xfrm>
          <a:prstGeom prst="rect">
            <a:avLst/>
          </a:prstGeom>
        </p:spPr>
      </p:pic>
      <p:cxnSp>
        <p:nvCxnSpPr>
          <p:cNvPr id="3" name="Straight Arrow Connector 2">
            <a:extLst>
              <a:ext uri="{FF2B5EF4-FFF2-40B4-BE49-F238E27FC236}">
                <a16:creationId xmlns:a16="http://schemas.microsoft.com/office/drawing/2014/main" id="{030CEA48-C777-C133-54A9-2D771C45B0A4}"/>
              </a:ext>
            </a:extLst>
          </p:cNvPr>
          <p:cNvCxnSpPr/>
          <p:nvPr/>
        </p:nvCxnSpPr>
        <p:spPr>
          <a:xfrm flipH="1">
            <a:off x="6881998" y="2822313"/>
            <a:ext cx="323850" cy="124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199B45D-9D14-BA7A-EBC9-3F6C8EE64C6E}"/>
              </a:ext>
            </a:extLst>
          </p:cNvPr>
          <p:cNvSpPr txBox="1"/>
          <p:nvPr/>
        </p:nvSpPr>
        <p:spPr>
          <a:xfrm>
            <a:off x="6552448" y="2371923"/>
            <a:ext cx="1438214" cy="307777"/>
          </a:xfrm>
          <a:prstGeom prst="rect">
            <a:avLst/>
          </a:prstGeom>
          <a:noFill/>
        </p:spPr>
        <p:txBody>
          <a:bodyPr wrap="none" rtlCol="0">
            <a:spAutoFit/>
          </a:bodyPr>
          <a:lstStyle/>
          <a:p>
            <a:r>
              <a:rPr lang="en-US" dirty="0"/>
              <a:t>Response Time</a:t>
            </a:r>
          </a:p>
        </p:txBody>
      </p:sp>
    </p:spTree>
    <p:extLst>
      <p:ext uri="{BB962C8B-B14F-4D97-AF65-F5344CB8AC3E}">
        <p14:creationId xmlns:p14="http://schemas.microsoft.com/office/powerpoint/2010/main" val="3765997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A90F4-5E78-26C7-6FAF-4F1BCAF9E624}"/>
              </a:ext>
            </a:extLst>
          </p:cNvPr>
          <p:cNvSpPr>
            <a:spLocks noGrp="1"/>
          </p:cNvSpPr>
          <p:nvPr>
            <p:ph type="title"/>
          </p:nvPr>
        </p:nvSpPr>
        <p:spPr>
          <a:xfrm>
            <a:off x="3337450" y="526617"/>
            <a:ext cx="5368399" cy="760350"/>
          </a:xfrm>
        </p:spPr>
        <p:txBody>
          <a:bodyPr vert="horz" lIns="91440" tIns="45720" rIns="91440" bIns="45720" rtlCol="0" anchor="b">
            <a:normAutofit/>
          </a:bodyPr>
          <a:lstStyle/>
          <a:p>
            <a:pPr defTabSz="457200"/>
            <a:r>
              <a:rPr lang="en-US" sz="2800">
                <a:solidFill>
                  <a:schemeClr val="accent1"/>
                </a:solidFill>
              </a:rPr>
              <a:t>Research Question</a:t>
            </a:r>
          </a:p>
        </p:txBody>
      </p:sp>
      <p:pic>
        <p:nvPicPr>
          <p:cNvPr id="20" name="Picture 19" descr="Magnifying glass showing decling performance">
            <a:extLst>
              <a:ext uri="{FF2B5EF4-FFF2-40B4-BE49-F238E27FC236}">
                <a16:creationId xmlns:a16="http://schemas.microsoft.com/office/drawing/2014/main" id="{75A18F6C-08F7-D1FA-F3C1-BC5E20A8BB2D}"/>
              </a:ext>
            </a:extLst>
          </p:cNvPr>
          <p:cNvPicPr>
            <a:picLocks noChangeAspect="1"/>
          </p:cNvPicPr>
          <p:nvPr/>
        </p:nvPicPr>
        <p:blipFill>
          <a:blip r:embed="rId3"/>
          <a:srcRect l="14611" r="45175"/>
          <a:stretch/>
        </p:blipFill>
        <p:spPr>
          <a:xfrm>
            <a:off x="20" y="10"/>
            <a:ext cx="3098779" cy="5143489"/>
          </a:xfrm>
          <a:prstGeom prst="rect">
            <a:avLst/>
          </a:prstGeom>
        </p:spPr>
      </p:pic>
      <p:sp>
        <p:nvSpPr>
          <p:cNvPr id="34" name="Rectangle 3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450" y="342900"/>
            <a:ext cx="5417820" cy="68580"/>
          </a:xfrm>
          <a:prstGeom prst="rect">
            <a:avLst/>
          </a:prstGeom>
          <a:solidFill>
            <a:srgbClr val="5BA3F4"/>
          </a:solidFill>
          <a:ln>
            <a:solidFill>
              <a:srgbClr val="5BA3F4"/>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6AE5079A-C26A-B737-8514-D2012E7B3D93}"/>
              </a:ext>
            </a:extLst>
          </p:cNvPr>
          <p:cNvSpPr txBox="1"/>
          <p:nvPr/>
        </p:nvSpPr>
        <p:spPr>
          <a:xfrm>
            <a:off x="3337450" y="1422399"/>
            <a:ext cx="5368400" cy="2971700"/>
          </a:xfrm>
          <a:prstGeom prst="rect">
            <a:avLst/>
          </a:prstGeom>
        </p:spPr>
        <p:txBody>
          <a:bodyPr vert="horz" lIns="91440" tIns="45720" rIns="91440" bIns="45720" rtlCol="0" anchor="ctr">
            <a:normAutofit/>
          </a:bodyPr>
          <a:lstStyle/>
          <a:p>
            <a:pPr defTabSz="457200">
              <a:spcBef>
                <a:spcPct val="20000"/>
              </a:spcBef>
              <a:spcAft>
                <a:spcPts val="600"/>
              </a:spcAft>
              <a:buClr>
                <a:srgbClr val="5BA3F4"/>
              </a:buClr>
              <a:buSzPct val="92000"/>
              <a:buFont typeface="Wingdings 2" panose="05020102010507070707" pitchFamily="18" charset="2"/>
              <a:buChar char=""/>
            </a:pPr>
            <a:r>
              <a:rPr lang="en-US" b="0" i="0" kern="1200" dirty="0">
                <a:solidFill>
                  <a:schemeClr val="tx2"/>
                </a:solidFill>
                <a:effectLst/>
                <a:latin typeface="+mn-lt"/>
                <a:ea typeface="+mn-ea"/>
                <a:cs typeface="+mn-cs"/>
              </a:rPr>
              <a:t>Given limited feedback, can tab two violate tab one’s privacy?</a:t>
            </a:r>
            <a:endParaRPr lang="en-US" kern="1200" dirty="0">
              <a:solidFill>
                <a:schemeClr val="tx2"/>
              </a:solidFill>
              <a:latin typeface="+mn-lt"/>
              <a:ea typeface="+mn-ea"/>
              <a:cs typeface="+mn-cs"/>
            </a:endParaRPr>
          </a:p>
        </p:txBody>
      </p:sp>
    </p:spTree>
    <p:extLst>
      <p:ext uri="{BB962C8B-B14F-4D97-AF65-F5344CB8AC3E}">
        <p14:creationId xmlns:p14="http://schemas.microsoft.com/office/powerpoint/2010/main" val="293320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777875" y="1369625"/>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527066" y="3491891"/>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3" name="Oval Callout 2">
            <a:extLst>
              <a:ext uri="{FF2B5EF4-FFF2-40B4-BE49-F238E27FC236}">
                <a16:creationId xmlns:a16="http://schemas.microsoft.com/office/drawing/2014/main" id="{10F9239E-A660-DC21-2B74-D5C65895C257}"/>
              </a:ext>
            </a:extLst>
          </p:cNvPr>
          <p:cNvSpPr/>
          <p:nvPr/>
        </p:nvSpPr>
        <p:spPr>
          <a:xfrm>
            <a:off x="777875" y="292625"/>
            <a:ext cx="1012371" cy="773566"/>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Arrival rate(</a:t>
            </a:r>
            <a:r>
              <a:rPr lang="el-GR" dirty="0">
                <a:solidFill>
                  <a:schemeClr val="bg1"/>
                </a:solidFill>
              </a:rPr>
              <a:t>λ</a:t>
            </a:r>
            <a:r>
              <a:rPr lang="en-US" dirty="0">
                <a:solidFill>
                  <a:schemeClr val="bg1"/>
                </a:solidFill>
              </a:rPr>
              <a:t>)</a:t>
            </a:r>
          </a:p>
        </p:txBody>
      </p:sp>
    </p:spTree>
    <p:extLst>
      <p:ext uri="{BB962C8B-B14F-4D97-AF65-F5344CB8AC3E}">
        <p14:creationId xmlns:p14="http://schemas.microsoft.com/office/powerpoint/2010/main" val="3557161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3361074" y="2357862"/>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5487651" y="2350336"/>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3" name="Rounded Rectangle 2">
            <a:extLst>
              <a:ext uri="{FF2B5EF4-FFF2-40B4-BE49-F238E27FC236}">
                <a16:creationId xmlns:a16="http://schemas.microsoft.com/office/drawing/2014/main" id="{C92849DA-4996-9009-72B1-5A38CE661FB6}"/>
              </a:ext>
            </a:extLst>
          </p:cNvPr>
          <p:cNvSpPr/>
          <p:nvPr/>
        </p:nvSpPr>
        <p:spPr>
          <a:xfrm>
            <a:off x="4784051" y="2359023"/>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A38524-913F-2075-918F-9641458641C3}"/>
              </a:ext>
            </a:extLst>
          </p:cNvPr>
          <p:cNvSpPr/>
          <p:nvPr/>
        </p:nvSpPr>
        <p:spPr>
          <a:xfrm>
            <a:off x="4080451" y="2366906"/>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a:extLst>
              <a:ext uri="{FF2B5EF4-FFF2-40B4-BE49-F238E27FC236}">
                <a16:creationId xmlns:a16="http://schemas.microsoft.com/office/drawing/2014/main" id="{AEF36B82-582B-4D11-59C1-857B38A242BC}"/>
              </a:ext>
            </a:extLst>
          </p:cNvPr>
          <p:cNvSpPr/>
          <p:nvPr/>
        </p:nvSpPr>
        <p:spPr>
          <a:xfrm>
            <a:off x="3287596" y="1178107"/>
            <a:ext cx="1328057" cy="786493"/>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Queue length (L)</a:t>
            </a:r>
          </a:p>
        </p:txBody>
      </p:sp>
    </p:spTree>
    <p:extLst>
      <p:ext uri="{BB962C8B-B14F-4D97-AF65-F5344CB8AC3E}">
        <p14:creationId xmlns:p14="http://schemas.microsoft.com/office/powerpoint/2010/main" val="381759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4063038" y="2372071"/>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4D5E8B2-E619-009A-8639-57B9B13E87FD}"/>
              </a:ext>
            </a:extLst>
          </p:cNvPr>
          <p:cNvSpPr/>
          <p:nvPr/>
        </p:nvSpPr>
        <p:spPr>
          <a:xfrm>
            <a:off x="6432550" y="2350321"/>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3" name="Rounded Rectangle 2">
            <a:extLst>
              <a:ext uri="{FF2B5EF4-FFF2-40B4-BE49-F238E27FC236}">
                <a16:creationId xmlns:a16="http://schemas.microsoft.com/office/drawing/2014/main" id="{C92849DA-4996-9009-72B1-5A38CE661FB6}"/>
              </a:ext>
            </a:extLst>
          </p:cNvPr>
          <p:cNvSpPr/>
          <p:nvPr/>
        </p:nvSpPr>
        <p:spPr>
          <a:xfrm>
            <a:off x="5538450" y="2366906"/>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A38524-913F-2075-918F-9641458641C3}"/>
              </a:ext>
            </a:extLst>
          </p:cNvPr>
          <p:cNvSpPr/>
          <p:nvPr/>
        </p:nvSpPr>
        <p:spPr>
          <a:xfrm>
            <a:off x="4785687" y="2379269"/>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a:extLst>
              <a:ext uri="{FF2B5EF4-FFF2-40B4-BE49-F238E27FC236}">
                <a16:creationId xmlns:a16="http://schemas.microsoft.com/office/drawing/2014/main" id="{DCD3F8BA-1222-34D7-54C5-EA51D7FC11F3}"/>
              </a:ext>
            </a:extLst>
          </p:cNvPr>
          <p:cNvSpPr/>
          <p:nvPr/>
        </p:nvSpPr>
        <p:spPr>
          <a:xfrm>
            <a:off x="3907971" y="1199442"/>
            <a:ext cx="1328057" cy="786493"/>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Wait time(W)</a:t>
            </a:r>
          </a:p>
        </p:txBody>
      </p:sp>
    </p:spTree>
    <p:extLst>
      <p:ext uri="{BB962C8B-B14F-4D97-AF65-F5344CB8AC3E}">
        <p14:creationId xmlns:p14="http://schemas.microsoft.com/office/powerpoint/2010/main" val="3820133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4852649" y="2372071"/>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3" name="Rounded Rectangle 2">
            <a:extLst>
              <a:ext uri="{FF2B5EF4-FFF2-40B4-BE49-F238E27FC236}">
                <a16:creationId xmlns:a16="http://schemas.microsoft.com/office/drawing/2014/main" id="{C92849DA-4996-9009-72B1-5A38CE661FB6}"/>
              </a:ext>
            </a:extLst>
          </p:cNvPr>
          <p:cNvSpPr/>
          <p:nvPr/>
        </p:nvSpPr>
        <p:spPr>
          <a:xfrm>
            <a:off x="6432550" y="2368548"/>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A38524-913F-2075-918F-9641458641C3}"/>
              </a:ext>
            </a:extLst>
          </p:cNvPr>
          <p:cNvSpPr/>
          <p:nvPr/>
        </p:nvSpPr>
        <p:spPr>
          <a:xfrm>
            <a:off x="5538450" y="2372071"/>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5">
            <a:extLst>
              <a:ext uri="{FF2B5EF4-FFF2-40B4-BE49-F238E27FC236}">
                <a16:creationId xmlns:a16="http://schemas.microsoft.com/office/drawing/2014/main" id="{234C1121-F111-C023-FAF3-9F62076BA9B3}"/>
              </a:ext>
            </a:extLst>
          </p:cNvPr>
          <p:cNvSpPr/>
          <p:nvPr/>
        </p:nvSpPr>
        <p:spPr>
          <a:xfrm>
            <a:off x="4637767" y="1192316"/>
            <a:ext cx="1328057" cy="786493"/>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Wait time(W)</a:t>
            </a:r>
          </a:p>
        </p:txBody>
      </p:sp>
    </p:spTree>
    <p:extLst>
      <p:ext uri="{BB962C8B-B14F-4D97-AF65-F5344CB8AC3E}">
        <p14:creationId xmlns:p14="http://schemas.microsoft.com/office/powerpoint/2010/main" val="3590700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5556249" y="2393311"/>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5" name="Rounded Rectangle 4">
            <a:extLst>
              <a:ext uri="{FF2B5EF4-FFF2-40B4-BE49-F238E27FC236}">
                <a16:creationId xmlns:a16="http://schemas.microsoft.com/office/drawing/2014/main" id="{BCA38524-913F-2075-918F-9641458641C3}"/>
              </a:ext>
            </a:extLst>
          </p:cNvPr>
          <p:cNvSpPr/>
          <p:nvPr/>
        </p:nvSpPr>
        <p:spPr>
          <a:xfrm>
            <a:off x="6432550" y="2380596"/>
            <a:ext cx="590551" cy="529388"/>
          </a:xfrm>
          <a:prstGeom prst="round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Callout 5">
            <a:extLst>
              <a:ext uri="{FF2B5EF4-FFF2-40B4-BE49-F238E27FC236}">
                <a16:creationId xmlns:a16="http://schemas.microsoft.com/office/drawing/2014/main" id="{C90D382F-D717-A15A-2362-A524FF0E25FD}"/>
              </a:ext>
            </a:extLst>
          </p:cNvPr>
          <p:cNvSpPr/>
          <p:nvPr/>
        </p:nvSpPr>
        <p:spPr>
          <a:xfrm>
            <a:off x="5399768" y="1199442"/>
            <a:ext cx="1328057" cy="786493"/>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Wait time(W)</a:t>
            </a:r>
          </a:p>
        </p:txBody>
      </p:sp>
    </p:spTree>
    <p:extLst>
      <p:ext uri="{BB962C8B-B14F-4D97-AF65-F5344CB8AC3E}">
        <p14:creationId xmlns:p14="http://schemas.microsoft.com/office/powerpoint/2010/main" val="1752594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6432550" y="2368548"/>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3" name="Oval Callout 2">
            <a:extLst>
              <a:ext uri="{FF2B5EF4-FFF2-40B4-BE49-F238E27FC236}">
                <a16:creationId xmlns:a16="http://schemas.microsoft.com/office/drawing/2014/main" id="{340B5B3C-1802-5ED3-1BBA-0F3319F84573}"/>
              </a:ext>
            </a:extLst>
          </p:cNvPr>
          <p:cNvSpPr/>
          <p:nvPr/>
        </p:nvSpPr>
        <p:spPr>
          <a:xfrm>
            <a:off x="6339567" y="1286365"/>
            <a:ext cx="1328057" cy="786493"/>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Service time (s)</a:t>
            </a:r>
          </a:p>
        </p:txBody>
      </p:sp>
    </p:spTree>
    <p:extLst>
      <p:ext uri="{BB962C8B-B14F-4D97-AF65-F5344CB8AC3E}">
        <p14:creationId xmlns:p14="http://schemas.microsoft.com/office/powerpoint/2010/main" val="4225492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08A8-0C7B-B571-C0DA-EA2B408A14E7}"/>
              </a:ext>
            </a:extLst>
          </p:cNvPr>
          <p:cNvSpPr>
            <a:spLocks noGrp="1"/>
          </p:cNvSpPr>
          <p:nvPr>
            <p:ph type="title"/>
          </p:nvPr>
        </p:nvSpPr>
        <p:spPr>
          <a:xfrm>
            <a:off x="457200" y="292625"/>
            <a:ext cx="8229600" cy="572700"/>
          </a:xfrm>
        </p:spPr>
        <p:txBody>
          <a:bodyPr wrap="square" anchor="ctr">
            <a:normAutofit/>
          </a:bodyPr>
          <a:lstStyle/>
          <a:p>
            <a:pPr>
              <a:lnSpc>
                <a:spcPct val="90000"/>
              </a:lnSpc>
            </a:pPr>
            <a:r>
              <a:rPr lang="en" sz="2600"/>
              <a:t>Outline</a:t>
            </a:r>
            <a:endParaRPr lang="en-US" sz="2600"/>
          </a:p>
        </p:txBody>
      </p:sp>
      <p:graphicFrame>
        <p:nvGraphicFramePr>
          <p:cNvPr id="5" name="Text Placeholder 2">
            <a:extLst>
              <a:ext uri="{FF2B5EF4-FFF2-40B4-BE49-F238E27FC236}">
                <a16:creationId xmlns:a16="http://schemas.microsoft.com/office/drawing/2014/main" id="{5EDD8546-E511-CE7A-88B2-9FFF5F8B5265}"/>
              </a:ext>
            </a:extLst>
          </p:cNvPr>
          <p:cNvGraphicFramePr/>
          <p:nvPr>
            <p:extLst>
              <p:ext uri="{D42A27DB-BD31-4B8C-83A1-F6EECF244321}">
                <p14:modId xmlns:p14="http://schemas.microsoft.com/office/powerpoint/2010/main" val="1261067355"/>
              </p:ext>
            </p:extLst>
          </p:nvPr>
        </p:nvGraphicFramePr>
        <p:xfrm>
          <a:off x="457200" y="1055825"/>
          <a:ext cx="82296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032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3DEC-56C2-A026-82D4-55741A3D406E}"/>
              </a:ext>
            </a:extLst>
          </p:cNvPr>
          <p:cNvSpPr>
            <a:spLocks noGrp="1"/>
          </p:cNvSpPr>
          <p:nvPr>
            <p:ph type="title"/>
          </p:nvPr>
        </p:nvSpPr>
        <p:spPr/>
        <p:txBody>
          <a:bodyPr/>
          <a:lstStyle/>
          <a:p>
            <a:r>
              <a:rPr lang="en-US" dirty="0"/>
              <a:t>Queueing Theory</a:t>
            </a:r>
          </a:p>
        </p:txBody>
      </p:sp>
      <p:cxnSp>
        <p:nvCxnSpPr>
          <p:cNvPr id="4" name="Straight Connector 3">
            <a:extLst>
              <a:ext uri="{FF2B5EF4-FFF2-40B4-BE49-F238E27FC236}">
                <a16:creationId xmlns:a16="http://schemas.microsoft.com/office/drawing/2014/main" id="{B85BA40A-E86E-A430-F01D-73F06A9FC446}"/>
              </a:ext>
            </a:extLst>
          </p:cNvPr>
          <p:cNvCxnSpPr>
            <a:cxnSpLocks/>
          </p:cNvCxnSpPr>
          <p:nvPr/>
        </p:nvCxnSpPr>
        <p:spPr>
          <a:xfrm>
            <a:off x="2901950" y="2122084"/>
            <a:ext cx="33401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8EEC4A22-3362-33EF-1C34-A0181BCA2B57}"/>
              </a:ext>
            </a:extLst>
          </p:cNvPr>
          <p:cNvCxnSpPr>
            <a:cxnSpLocks/>
          </p:cNvCxnSpPr>
          <p:nvPr/>
        </p:nvCxnSpPr>
        <p:spPr>
          <a:xfrm>
            <a:off x="2901950" y="3144434"/>
            <a:ext cx="3340100" cy="0"/>
          </a:xfrm>
          <a:prstGeom prst="line">
            <a:avLst/>
          </a:prstGeom>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C23097A-10C9-8D7E-B780-655E37147912}"/>
              </a:ext>
            </a:extLst>
          </p:cNvPr>
          <p:cNvSpPr/>
          <p:nvPr/>
        </p:nvSpPr>
        <p:spPr>
          <a:xfrm>
            <a:off x="6191251" y="2122083"/>
            <a:ext cx="1073150" cy="1022319"/>
          </a:xfrm>
          <a:prstGeom prst="ellipse">
            <a:avLst/>
          </a:prstGeom>
          <a:blipFill>
            <a:blip r:embed="rId3"/>
            <a:stretch>
              <a:fillRect/>
            </a:stretch>
          </a:blip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FDC7DF3-011F-E7D7-7F2B-FC3381EB7529}"/>
              </a:ext>
            </a:extLst>
          </p:cNvPr>
          <p:cNvCxnSpPr/>
          <p:nvPr/>
        </p:nvCxnSpPr>
        <p:spPr>
          <a:xfrm>
            <a:off x="6242050" y="2122084"/>
            <a:ext cx="0" cy="1022350"/>
          </a:xfrm>
          <a:prstGeom prst="line">
            <a:avLst/>
          </a:prstGeom>
        </p:spPr>
        <p:style>
          <a:lnRef idx="2">
            <a:schemeClr val="dk1"/>
          </a:lnRef>
          <a:fillRef idx="0">
            <a:schemeClr val="dk1"/>
          </a:fillRef>
          <a:effectRef idx="1">
            <a:schemeClr val="dk1"/>
          </a:effectRef>
          <a:fontRef idx="minor">
            <a:schemeClr val="tx1"/>
          </a:fontRef>
        </p:style>
      </p:cxnSp>
      <p:sp>
        <p:nvSpPr>
          <p:cNvPr id="11" name="Right Arrow 10">
            <a:extLst>
              <a:ext uri="{FF2B5EF4-FFF2-40B4-BE49-F238E27FC236}">
                <a16:creationId xmlns:a16="http://schemas.microsoft.com/office/drawing/2014/main" id="{0BC6C1D4-DB74-D0DB-2162-8380A3E18D4D}"/>
              </a:ext>
            </a:extLst>
          </p:cNvPr>
          <p:cNvSpPr/>
          <p:nvPr/>
        </p:nvSpPr>
        <p:spPr>
          <a:xfrm rot="1513684">
            <a:off x="1934793" y="2058584"/>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E8836B-8B8E-C10E-0416-22A52A74E089}"/>
              </a:ext>
            </a:extLst>
          </p:cNvPr>
          <p:cNvSpPr/>
          <p:nvPr/>
        </p:nvSpPr>
        <p:spPr>
          <a:xfrm rot="19702505">
            <a:off x="1934793" y="2913643"/>
            <a:ext cx="82550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F5F859F-51F1-BEE4-572F-F210534C8DA3}"/>
              </a:ext>
            </a:extLst>
          </p:cNvPr>
          <p:cNvSpPr/>
          <p:nvPr/>
        </p:nvSpPr>
        <p:spPr>
          <a:xfrm>
            <a:off x="7667624" y="2368548"/>
            <a:ext cx="590551" cy="529388"/>
          </a:xfrm>
          <a:prstGeom prst="round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lternate Process 16">
            <a:extLst>
              <a:ext uri="{FF2B5EF4-FFF2-40B4-BE49-F238E27FC236}">
                <a16:creationId xmlns:a16="http://schemas.microsoft.com/office/drawing/2014/main" id="{5EDA43DD-AB1E-76F2-19CC-C4FD3FA4D88D}"/>
              </a:ext>
            </a:extLst>
          </p:cNvPr>
          <p:cNvSpPr/>
          <p:nvPr/>
        </p:nvSpPr>
        <p:spPr>
          <a:xfrm>
            <a:off x="1476376" y="1286365"/>
            <a:ext cx="914400" cy="612648"/>
          </a:xfrm>
          <a:prstGeom prst="flowChartAlternateProcess">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1</a:t>
            </a:r>
          </a:p>
        </p:txBody>
      </p:sp>
      <p:sp>
        <p:nvSpPr>
          <p:cNvPr id="18" name="Alternate Process 17">
            <a:extLst>
              <a:ext uri="{FF2B5EF4-FFF2-40B4-BE49-F238E27FC236}">
                <a16:creationId xmlns:a16="http://schemas.microsoft.com/office/drawing/2014/main" id="{24A2216A-258E-3AFC-3A2D-3B338B6D91BA}"/>
              </a:ext>
            </a:extLst>
          </p:cNvPr>
          <p:cNvSpPr/>
          <p:nvPr/>
        </p:nvSpPr>
        <p:spPr>
          <a:xfrm>
            <a:off x="1194824" y="3491891"/>
            <a:ext cx="914400" cy="612648"/>
          </a:xfrm>
          <a:prstGeom prst="flowChartAlternateProcess">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Fira Sans" panose="020B0503050000020004" pitchFamily="34" charset="0"/>
              </a:rPr>
              <a:t>Tab 2</a:t>
            </a:r>
          </a:p>
        </p:txBody>
      </p:sp>
      <p:sp>
        <p:nvSpPr>
          <p:cNvPr id="5" name="Oval Callout 4">
            <a:extLst>
              <a:ext uri="{FF2B5EF4-FFF2-40B4-BE49-F238E27FC236}">
                <a16:creationId xmlns:a16="http://schemas.microsoft.com/office/drawing/2014/main" id="{971E54AF-9E9F-78AB-298C-80D82DD0AC54}"/>
              </a:ext>
            </a:extLst>
          </p:cNvPr>
          <p:cNvSpPr/>
          <p:nvPr/>
        </p:nvSpPr>
        <p:spPr>
          <a:xfrm>
            <a:off x="7421336" y="1657333"/>
            <a:ext cx="1502228" cy="572701"/>
          </a:xfrm>
          <a:prstGeom prst="wedgeEllipse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Departures</a:t>
            </a:r>
          </a:p>
        </p:txBody>
      </p:sp>
    </p:spTree>
    <p:extLst>
      <p:ext uri="{BB962C8B-B14F-4D97-AF65-F5344CB8AC3E}">
        <p14:creationId xmlns:p14="http://schemas.microsoft.com/office/powerpoint/2010/main" val="1237160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F6E8-4675-B6C7-55C3-A509CC2501B9}"/>
              </a:ext>
            </a:extLst>
          </p:cNvPr>
          <p:cNvSpPr>
            <a:spLocks noGrp="1"/>
          </p:cNvSpPr>
          <p:nvPr>
            <p:ph type="title"/>
          </p:nvPr>
        </p:nvSpPr>
        <p:spPr>
          <a:xfrm>
            <a:off x="265500" y="1233175"/>
            <a:ext cx="4045200" cy="1482300"/>
          </a:xfrm>
        </p:spPr>
        <p:txBody>
          <a:bodyPr spcFirstLastPara="1" vert="horz" wrap="square" lIns="91425" tIns="91425" rIns="91425" bIns="91425" rtlCol="0" anchor="b" anchorCtr="0">
            <a:normAutofit/>
          </a:bodyPr>
          <a:lstStyle/>
          <a:p>
            <a:pPr defTabSz="457200"/>
            <a:r>
              <a:rPr lang="en-US" b="1" i="0" u="none" strike="noStrike" cap="none">
                <a:latin typeface="Fira Sans"/>
                <a:ea typeface="Fira Sans"/>
                <a:cs typeface="Fira Sans"/>
                <a:sym typeface="Fira Sans"/>
              </a:rPr>
              <a:t>New Question</a:t>
            </a:r>
          </a:p>
        </p:txBody>
      </p:sp>
      <p:sp>
        <p:nvSpPr>
          <p:cNvPr id="3" name="TextBox 2">
            <a:extLst>
              <a:ext uri="{FF2B5EF4-FFF2-40B4-BE49-F238E27FC236}">
                <a16:creationId xmlns:a16="http://schemas.microsoft.com/office/drawing/2014/main" id="{CBB14944-F602-FAB2-904A-18DB922A4DA9}"/>
              </a:ext>
            </a:extLst>
          </p:cNvPr>
          <p:cNvSpPr txBox="1"/>
          <p:nvPr/>
        </p:nvSpPr>
        <p:spPr>
          <a:xfrm>
            <a:off x="4939500" y="724075"/>
            <a:ext cx="3837000" cy="3695100"/>
          </a:xfrm>
          <a:prstGeom prst="rect">
            <a:avLst/>
          </a:prstGeom>
          <a:noFill/>
          <a:ln>
            <a:noFill/>
          </a:ln>
        </p:spPr>
        <p:txBody>
          <a:bodyPr spcFirstLastPara="1" vert="horz" wrap="square" lIns="91425" tIns="91425" rIns="91425" bIns="91425" rtlCol="0" anchor="ctr" anchorCtr="0">
            <a:normAutofit/>
          </a:bodyPr>
          <a:lstStyle/>
          <a:p>
            <a:pPr marL="114300" defTabSz="457200">
              <a:lnSpc>
                <a:spcPct val="115000"/>
              </a:lnSpc>
              <a:spcAft>
                <a:spcPts val="600"/>
              </a:spcAft>
              <a:buClr>
                <a:schemeClr val="dk1"/>
              </a:buClr>
              <a:buSzPts val="1800"/>
            </a:pPr>
            <a:r>
              <a:rPr lang="en-US" sz="1800" b="0" i="0" u="none" strike="noStrike" kern="1200" cap="none" dirty="0">
                <a:solidFill>
                  <a:schemeClr val="dk1"/>
                </a:solidFill>
                <a:latin typeface="Fira Sans"/>
                <a:ea typeface="Fira Sans"/>
                <a:cs typeface="Fira Sans"/>
                <a:sym typeface="Fira Sans"/>
              </a:rPr>
              <a:t>Given limited event timings can a chrome extension learn about a browser tabs ?</a:t>
            </a:r>
          </a:p>
        </p:txBody>
      </p:sp>
    </p:spTree>
    <p:extLst>
      <p:ext uri="{BB962C8B-B14F-4D97-AF65-F5344CB8AC3E}">
        <p14:creationId xmlns:p14="http://schemas.microsoft.com/office/powerpoint/2010/main" val="399288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33BB-4812-50DA-99C8-13718742E6B9}"/>
              </a:ext>
            </a:extLst>
          </p:cNvPr>
          <p:cNvSpPr>
            <a:spLocks noGrp="1"/>
          </p:cNvSpPr>
          <p:nvPr>
            <p:ph type="title"/>
          </p:nvPr>
        </p:nvSpPr>
        <p:spPr/>
        <p:txBody>
          <a:bodyPr/>
          <a:lstStyle/>
          <a:p>
            <a:r>
              <a:rPr lang="en-US" dirty="0"/>
              <a:t>Event Loop</a:t>
            </a:r>
          </a:p>
        </p:txBody>
      </p:sp>
      <p:pic>
        <p:nvPicPr>
          <p:cNvPr id="4" name="Picture 3" descr="A close-up of a black and white text&#10;&#10;Description automatically generated">
            <a:extLst>
              <a:ext uri="{FF2B5EF4-FFF2-40B4-BE49-F238E27FC236}">
                <a16:creationId xmlns:a16="http://schemas.microsoft.com/office/drawing/2014/main" id="{101011FF-5FEC-9D34-6B29-C84CB6D0224A}"/>
              </a:ext>
            </a:extLst>
          </p:cNvPr>
          <p:cNvPicPr>
            <a:picLocks noChangeAspect="1"/>
          </p:cNvPicPr>
          <p:nvPr/>
        </p:nvPicPr>
        <p:blipFill>
          <a:blip r:embed="rId2"/>
          <a:stretch>
            <a:fillRect/>
          </a:stretch>
        </p:blipFill>
        <p:spPr>
          <a:xfrm>
            <a:off x="914400" y="1457740"/>
            <a:ext cx="7772400" cy="1930827"/>
          </a:xfrm>
          <a:prstGeom prst="rect">
            <a:avLst/>
          </a:prstGeom>
        </p:spPr>
      </p:pic>
    </p:spTree>
    <p:extLst>
      <p:ext uri="{BB962C8B-B14F-4D97-AF65-F5344CB8AC3E}">
        <p14:creationId xmlns:p14="http://schemas.microsoft.com/office/powerpoint/2010/main" val="1085186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oftware development process&#10;&#10;Description automatically generated">
            <a:extLst>
              <a:ext uri="{FF2B5EF4-FFF2-40B4-BE49-F238E27FC236}">
                <a16:creationId xmlns:a16="http://schemas.microsoft.com/office/drawing/2014/main" id="{415B8306-F4F6-E779-4741-AB951043AD68}"/>
              </a:ext>
            </a:extLst>
          </p:cNvPr>
          <p:cNvPicPr>
            <a:picLocks noChangeAspect="1"/>
          </p:cNvPicPr>
          <p:nvPr/>
        </p:nvPicPr>
        <p:blipFill>
          <a:blip r:embed="rId2"/>
          <a:stretch>
            <a:fillRect/>
          </a:stretch>
        </p:blipFill>
        <p:spPr>
          <a:xfrm>
            <a:off x="685800" y="365628"/>
            <a:ext cx="7772400" cy="4412243"/>
          </a:xfrm>
          <a:prstGeom prst="rect">
            <a:avLst/>
          </a:prstGeom>
        </p:spPr>
      </p:pic>
    </p:spTree>
    <p:extLst>
      <p:ext uri="{BB962C8B-B14F-4D97-AF65-F5344CB8AC3E}">
        <p14:creationId xmlns:p14="http://schemas.microsoft.com/office/powerpoint/2010/main" val="265994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software process&#10;&#10;Description automatically generated">
            <a:extLst>
              <a:ext uri="{FF2B5EF4-FFF2-40B4-BE49-F238E27FC236}">
                <a16:creationId xmlns:a16="http://schemas.microsoft.com/office/drawing/2014/main" id="{714DEE77-1C09-326B-0C47-0550D2EC5FDA}"/>
              </a:ext>
            </a:extLst>
          </p:cNvPr>
          <p:cNvPicPr>
            <a:picLocks noChangeAspect="1"/>
          </p:cNvPicPr>
          <p:nvPr/>
        </p:nvPicPr>
        <p:blipFill>
          <a:blip r:embed="rId2"/>
          <a:stretch>
            <a:fillRect/>
          </a:stretch>
        </p:blipFill>
        <p:spPr>
          <a:xfrm>
            <a:off x="685800" y="446420"/>
            <a:ext cx="7772400" cy="4250659"/>
          </a:xfrm>
          <a:prstGeom prst="rect">
            <a:avLst/>
          </a:prstGeom>
        </p:spPr>
      </p:pic>
    </p:spTree>
    <p:extLst>
      <p:ext uri="{BB962C8B-B14F-4D97-AF65-F5344CB8AC3E}">
        <p14:creationId xmlns:p14="http://schemas.microsoft.com/office/powerpoint/2010/main" val="3857988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C931-1DF2-89DD-7CD3-0BF3E30E8D47}"/>
              </a:ext>
            </a:extLst>
          </p:cNvPr>
          <p:cNvSpPr>
            <a:spLocks noGrp="1"/>
          </p:cNvSpPr>
          <p:nvPr>
            <p:ph type="title"/>
          </p:nvPr>
        </p:nvSpPr>
        <p:spPr/>
        <p:txBody>
          <a:bodyPr/>
          <a:lstStyle/>
          <a:p>
            <a:r>
              <a:rPr lang="en-US" dirty="0"/>
              <a:t>Extension Pipeline</a:t>
            </a:r>
          </a:p>
        </p:txBody>
      </p:sp>
      <p:pic>
        <p:nvPicPr>
          <p:cNvPr id="6" name="Picture 5" descr="A yellow and white logo&#10;&#10;Description automatically generated">
            <a:extLst>
              <a:ext uri="{FF2B5EF4-FFF2-40B4-BE49-F238E27FC236}">
                <a16:creationId xmlns:a16="http://schemas.microsoft.com/office/drawing/2014/main" id="{054B9986-F59B-8928-EF56-DA11F7CC7AE5}"/>
              </a:ext>
            </a:extLst>
          </p:cNvPr>
          <p:cNvPicPr>
            <a:picLocks noChangeAspect="1"/>
          </p:cNvPicPr>
          <p:nvPr/>
        </p:nvPicPr>
        <p:blipFill>
          <a:blip r:embed="rId3"/>
          <a:stretch>
            <a:fillRect/>
          </a:stretch>
        </p:blipFill>
        <p:spPr>
          <a:xfrm>
            <a:off x="41149" y="1481847"/>
            <a:ext cx="1905000" cy="1066800"/>
          </a:xfrm>
          <a:prstGeom prst="rect">
            <a:avLst/>
          </a:prstGeom>
        </p:spPr>
      </p:pic>
      <p:pic>
        <p:nvPicPr>
          <p:cNvPr id="8" name="Picture 7" descr="A logo of a html website&#10;&#10;Description automatically generated with medium confidence">
            <a:extLst>
              <a:ext uri="{FF2B5EF4-FFF2-40B4-BE49-F238E27FC236}">
                <a16:creationId xmlns:a16="http://schemas.microsoft.com/office/drawing/2014/main" id="{730683C7-1E32-FFC3-4121-31AF4C4E79E8}"/>
              </a:ext>
            </a:extLst>
          </p:cNvPr>
          <p:cNvPicPr>
            <a:picLocks noChangeAspect="1"/>
          </p:cNvPicPr>
          <p:nvPr/>
        </p:nvPicPr>
        <p:blipFill>
          <a:blip r:embed="rId4"/>
          <a:stretch>
            <a:fillRect/>
          </a:stretch>
        </p:blipFill>
        <p:spPr>
          <a:xfrm>
            <a:off x="1372373" y="2269779"/>
            <a:ext cx="1088571" cy="1088571"/>
          </a:xfrm>
          <a:prstGeom prst="rect">
            <a:avLst/>
          </a:prstGeom>
        </p:spPr>
      </p:pic>
      <p:pic>
        <p:nvPicPr>
          <p:cNvPr id="10" name="Picture 9" descr="A logo with orange circles and grey dots&#10;&#10;Description automatically generated">
            <a:extLst>
              <a:ext uri="{FF2B5EF4-FFF2-40B4-BE49-F238E27FC236}">
                <a16:creationId xmlns:a16="http://schemas.microsoft.com/office/drawing/2014/main" id="{E5ED94ED-9D0F-9EF8-E033-07502064C2D4}"/>
              </a:ext>
            </a:extLst>
          </p:cNvPr>
          <p:cNvPicPr>
            <a:picLocks noChangeAspect="1"/>
          </p:cNvPicPr>
          <p:nvPr/>
        </p:nvPicPr>
        <p:blipFill>
          <a:blip r:embed="rId5"/>
          <a:stretch>
            <a:fillRect/>
          </a:stretch>
        </p:blipFill>
        <p:spPr>
          <a:xfrm>
            <a:off x="6563011" y="1886703"/>
            <a:ext cx="935631" cy="1088571"/>
          </a:xfrm>
          <a:prstGeom prst="rect">
            <a:avLst/>
          </a:prstGeom>
        </p:spPr>
      </p:pic>
      <p:pic>
        <p:nvPicPr>
          <p:cNvPr id="12" name="Picture 11" descr="A green logo with white text&#10;&#10;Description automatically generated">
            <a:extLst>
              <a:ext uri="{FF2B5EF4-FFF2-40B4-BE49-F238E27FC236}">
                <a16:creationId xmlns:a16="http://schemas.microsoft.com/office/drawing/2014/main" id="{F64BF2C7-95A5-E7F0-98B4-D2CD053948DD}"/>
              </a:ext>
            </a:extLst>
          </p:cNvPr>
          <p:cNvPicPr>
            <a:picLocks noChangeAspect="1"/>
          </p:cNvPicPr>
          <p:nvPr/>
        </p:nvPicPr>
        <p:blipFill>
          <a:blip r:embed="rId6"/>
          <a:stretch>
            <a:fillRect/>
          </a:stretch>
        </p:blipFill>
        <p:spPr>
          <a:xfrm>
            <a:off x="3752850" y="2015247"/>
            <a:ext cx="1638300" cy="1231900"/>
          </a:xfrm>
          <a:prstGeom prst="rect">
            <a:avLst/>
          </a:prstGeom>
        </p:spPr>
      </p:pic>
      <p:pic>
        <p:nvPicPr>
          <p:cNvPr id="16" name="Picture 15" descr="A blue and yellow snake logo&#10;&#10;Description automatically generated">
            <a:extLst>
              <a:ext uri="{FF2B5EF4-FFF2-40B4-BE49-F238E27FC236}">
                <a16:creationId xmlns:a16="http://schemas.microsoft.com/office/drawing/2014/main" id="{5BE58CB2-44FE-0D0E-F1B4-E14812208E45}"/>
              </a:ext>
            </a:extLst>
          </p:cNvPr>
          <p:cNvPicPr>
            <a:picLocks noChangeAspect="1"/>
          </p:cNvPicPr>
          <p:nvPr/>
        </p:nvPicPr>
        <p:blipFill>
          <a:blip r:embed="rId7"/>
          <a:stretch>
            <a:fillRect/>
          </a:stretch>
        </p:blipFill>
        <p:spPr>
          <a:xfrm>
            <a:off x="7498642" y="2814065"/>
            <a:ext cx="823732" cy="900716"/>
          </a:xfrm>
          <a:prstGeom prst="rect">
            <a:avLst/>
          </a:prstGeom>
        </p:spPr>
      </p:pic>
      <p:sp>
        <p:nvSpPr>
          <p:cNvPr id="5" name="Right Arrow 4">
            <a:extLst>
              <a:ext uri="{FF2B5EF4-FFF2-40B4-BE49-F238E27FC236}">
                <a16:creationId xmlns:a16="http://schemas.microsoft.com/office/drawing/2014/main" id="{D91C26EE-9A5D-F5B1-C0D2-7CC152EAA395}"/>
              </a:ext>
            </a:extLst>
          </p:cNvPr>
          <p:cNvSpPr/>
          <p:nvPr/>
        </p:nvSpPr>
        <p:spPr>
          <a:xfrm>
            <a:off x="2888929" y="2385366"/>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1385F67-5532-F5CD-0966-7AB540144C5B}"/>
              </a:ext>
            </a:extLst>
          </p:cNvPr>
          <p:cNvSpPr/>
          <p:nvPr/>
        </p:nvSpPr>
        <p:spPr>
          <a:xfrm>
            <a:off x="5288151" y="2388881"/>
            <a:ext cx="978408"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0484EC-D5E4-FE56-FB34-637338468F75}"/>
              </a:ext>
            </a:extLst>
          </p:cNvPr>
          <p:cNvSpPr/>
          <p:nvPr/>
        </p:nvSpPr>
        <p:spPr>
          <a:xfrm>
            <a:off x="397655" y="2627682"/>
            <a:ext cx="1030077" cy="977247"/>
          </a:xfrm>
          <a:prstGeom prst="ellipse">
            <a:avLst/>
          </a:prstGeom>
          <a:blipFill>
            <a:blip r:embed="rId8"/>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2691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blue bar&#10;&#10;Description automatically generated">
            <a:extLst>
              <a:ext uri="{FF2B5EF4-FFF2-40B4-BE49-F238E27FC236}">
                <a16:creationId xmlns:a16="http://schemas.microsoft.com/office/drawing/2014/main" id="{BC8CF8AF-2761-04D4-8ACF-120B84B09770}"/>
              </a:ext>
            </a:extLst>
          </p:cNvPr>
          <p:cNvPicPr>
            <a:picLocks noChangeAspect="1"/>
          </p:cNvPicPr>
          <p:nvPr/>
        </p:nvPicPr>
        <p:blipFill>
          <a:blip r:embed="rId3"/>
          <a:stretch>
            <a:fillRect/>
          </a:stretch>
        </p:blipFill>
        <p:spPr>
          <a:xfrm>
            <a:off x="146050" y="152739"/>
            <a:ext cx="3416300" cy="2384834"/>
          </a:xfrm>
          <a:prstGeom prst="rect">
            <a:avLst/>
          </a:prstGeom>
        </p:spPr>
      </p:pic>
      <p:pic>
        <p:nvPicPr>
          <p:cNvPr id="7" name="Picture 6" descr="A graph with lines in it&#10;&#10;Description automatically generated">
            <a:extLst>
              <a:ext uri="{FF2B5EF4-FFF2-40B4-BE49-F238E27FC236}">
                <a16:creationId xmlns:a16="http://schemas.microsoft.com/office/drawing/2014/main" id="{854C6B8E-9BF1-9EAA-9AC3-F56302AEA366}"/>
              </a:ext>
            </a:extLst>
          </p:cNvPr>
          <p:cNvPicPr>
            <a:picLocks noChangeAspect="1"/>
          </p:cNvPicPr>
          <p:nvPr/>
        </p:nvPicPr>
        <p:blipFill>
          <a:blip r:embed="rId4"/>
          <a:stretch>
            <a:fillRect/>
          </a:stretch>
        </p:blipFill>
        <p:spPr>
          <a:xfrm>
            <a:off x="5108372" y="186915"/>
            <a:ext cx="3472959" cy="2384835"/>
          </a:xfrm>
          <a:prstGeom prst="rect">
            <a:avLst/>
          </a:prstGeom>
        </p:spPr>
      </p:pic>
      <p:pic>
        <p:nvPicPr>
          <p:cNvPr id="10" name="Picture 9" descr="A graph with blue and white lines&#10;&#10;Description automatically generated">
            <a:extLst>
              <a:ext uri="{FF2B5EF4-FFF2-40B4-BE49-F238E27FC236}">
                <a16:creationId xmlns:a16="http://schemas.microsoft.com/office/drawing/2014/main" id="{573ED5B2-5F6C-52F7-FB67-266078ACAF7E}"/>
              </a:ext>
            </a:extLst>
          </p:cNvPr>
          <p:cNvPicPr>
            <a:picLocks noChangeAspect="1"/>
          </p:cNvPicPr>
          <p:nvPr/>
        </p:nvPicPr>
        <p:blipFill>
          <a:blip r:embed="rId5"/>
          <a:stretch>
            <a:fillRect/>
          </a:stretch>
        </p:blipFill>
        <p:spPr>
          <a:xfrm>
            <a:off x="2529010" y="2523108"/>
            <a:ext cx="3612702" cy="2467653"/>
          </a:xfrm>
          <a:prstGeom prst="rect">
            <a:avLst/>
          </a:prstGeom>
        </p:spPr>
      </p:pic>
    </p:spTree>
    <p:extLst>
      <p:ext uri="{BB962C8B-B14F-4D97-AF65-F5344CB8AC3E}">
        <p14:creationId xmlns:p14="http://schemas.microsoft.com/office/powerpoint/2010/main" val="79897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blue bar&#10;&#10;Description automatically generated">
            <a:extLst>
              <a:ext uri="{FF2B5EF4-FFF2-40B4-BE49-F238E27FC236}">
                <a16:creationId xmlns:a16="http://schemas.microsoft.com/office/drawing/2014/main" id="{BC8CF8AF-2761-04D4-8ACF-120B84B09770}"/>
              </a:ext>
            </a:extLst>
          </p:cNvPr>
          <p:cNvPicPr>
            <a:picLocks noChangeAspect="1"/>
          </p:cNvPicPr>
          <p:nvPr/>
        </p:nvPicPr>
        <p:blipFill>
          <a:blip r:embed="rId3"/>
          <a:stretch>
            <a:fillRect/>
          </a:stretch>
        </p:blipFill>
        <p:spPr>
          <a:xfrm>
            <a:off x="146050" y="152739"/>
            <a:ext cx="3416300" cy="2384834"/>
          </a:xfrm>
          <a:prstGeom prst="rect">
            <a:avLst/>
          </a:prstGeom>
        </p:spPr>
      </p:pic>
      <p:pic>
        <p:nvPicPr>
          <p:cNvPr id="7" name="Picture 6" descr="A graph with lines in it&#10;&#10;Description automatically generated">
            <a:extLst>
              <a:ext uri="{FF2B5EF4-FFF2-40B4-BE49-F238E27FC236}">
                <a16:creationId xmlns:a16="http://schemas.microsoft.com/office/drawing/2014/main" id="{854C6B8E-9BF1-9EAA-9AC3-F56302AEA366}"/>
              </a:ext>
            </a:extLst>
          </p:cNvPr>
          <p:cNvPicPr>
            <a:picLocks noChangeAspect="1"/>
          </p:cNvPicPr>
          <p:nvPr/>
        </p:nvPicPr>
        <p:blipFill>
          <a:blip r:embed="rId4"/>
          <a:stretch>
            <a:fillRect/>
          </a:stretch>
        </p:blipFill>
        <p:spPr>
          <a:xfrm>
            <a:off x="5108372" y="186915"/>
            <a:ext cx="3472959" cy="2384835"/>
          </a:xfrm>
          <a:prstGeom prst="rect">
            <a:avLst/>
          </a:prstGeom>
        </p:spPr>
      </p:pic>
      <p:pic>
        <p:nvPicPr>
          <p:cNvPr id="10" name="Picture 9" descr="A graph with blue and white lines&#10;&#10;Description automatically generated">
            <a:extLst>
              <a:ext uri="{FF2B5EF4-FFF2-40B4-BE49-F238E27FC236}">
                <a16:creationId xmlns:a16="http://schemas.microsoft.com/office/drawing/2014/main" id="{573ED5B2-5F6C-52F7-FB67-266078ACAF7E}"/>
              </a:ext>
            </a:extLst>
          </p:cNvPr>
          <p:cNvPicPr>
            <a:picLocks noChangeAspect="1"/>
          </p:cNvPicPr>
          <p:nvPr/>
        </p:nvPicPr>
        <p:blipFill>
          <a:blip r:embed="rId5"/>
          <a:stretch>
            <a:fillRect/>
          </a:stretch>
        </p:blipFill>
        <p:spPr>
          <a:xfrm>
            <a:off x="2529010" y="2523108"/>
            <a:ext cx="3612702" cy="2467653"/>
          </a:xfrm>
          <a:prstGeom prst="rect">
            <a:avLst/>
          </a:prstGeom>
        </p:spPr>
      </p:pic>
      <p:sp>
        <p:nvSpPr>
          <p:cNvPr id="2" name="Alternate Process 1">
            <a:extLst>
              <a:ext uri="{FF2B5EF4-FFF2-40B4-BE49-F238E27FC236}">
                <a16:creationId xmlns:a16="http://schemas.microsoft.com/office/drawing/2014/main" id="{D6AA48E2-C92A-E972-1F66-21F7EB1F8A35}"/>
              </a:ext>
            </a:extLst>
          </p:cNvPr>
          <p:cNvSpPr/>
          <p:nvPr/>
        </p:nvSpPr>
        <p:spPr>
          <a:xfrm>
            <a:off x="1654629" y="1099457"/>
            <a:ext cx="6183085" cy="2231572"/>
          </a:xfrm>
          <a:prstGeom prst="flowChartAlternateProcess">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Can the adversary see a difference? </a:t>
            </a:r>
          </a:p>
        </p:txBody>
      </p:sp>
    </p:spTree>
    <p:extLst>
      <p:ext uri="{BB962C8B-B14F-4D97-AF65-F5344CB8AC3E}">
        <p14:creationId xmlns:p14="http://schemas.microsoft.com/office/powerpoint/2010/main" val="3385877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blue bar&#10;&#10;Description automatically generated">
            <a:extLst>
              <a:ext uri="{FF2B5EF4-FFF2-40B4-BE49-F238E27FC236}">
                <a16:creationId xmlns:a16="http://schemas.microsoft.com/office/drawing/2014/main" id="{BC8CF8AF-2761-04D4-8ACF-120B84B09770}"/>
              </a:ext>
            </a:extLst>
          </p:cNvPr>
          <p:cNvPicPr>
            <a:picLocks noChangeAspect="1"/>
          </p:cNvPicPr>
          <p:nvPr/>
        </p:nvPicPr>
        <p:blipFill>
          <a:blip r:embed="rId3"/>
          <a:stretch>
            <a:fillRect/>
          </a:stretch>
        </p:blipFill>
        <p:spPr>
          <a:xfrm>
            <a:off x="146050" y="152739"/>
            <a:ext cx="3416300" cy="2384834"/>
          </a:xfrm>
          <a:prstGeom prst="rect">
            <a:avLst/>
          </a:prstGeom>
        </p:spPr>
      </p:pic>
      <p:pic>
        <p:nvPicPr>
          <p:cNvPr id="7" name="Picture 6" descr="A graph with lines in it&#10;&#10;Description automatically generated">
            <a:extLst>
              <a:ext uri="{FF2B5EF4-FFF2-40B4-BE49-F238E27FC236}">
                <a16:creationId xmlns:a16="http://schemas.microsoft.com/office/drawing/2014/main" id="{854C6B8E-9BF1-9EAA-9AC3-F56302AEA366}"/>
              </a:ext>
            </a:extLst>
          </p:cNvPr>
          <p:cNvPicPr>
            <a:picLocks noChangeAspect="1"/>
          </p:cNvPicPr>
          <p:nvPr/>
        </p:nvPicPr>
        <p:blipFill>
          <a:blip r:embed="rId4"/>
          <a:stretch>
            <a:fillRect/>
          </a:stretch>
        </p:blipFill>
        <p:spPr>
          <a:xfrm>
            <a:off x="5108372" y="186915"/>
            <a:ext cx="3472959" cy="2384835"/>
          </a:xfrm>
          <a:prstGeom prst="rect">
            <a:avLst/>
          </a:prstGeom>
        </p:spPr>
      </p:pic>
      <p:pic>
        <p:nvPicPr>
          <p:cNvPr id="10" name="Picture 9" descr="A graph with blue and white lines&#10;&#10;Description automatically generated">
            <a:extLst>
              <a:ext uri="{FF2B5EF4-FFF2-40B4-BE49-F238E27FC236}">
                <a16:creationId xmlns:a16="http://schemas.microsoft.com/office/drawing/2014/main" id="{573ED5B2-5F6C-52F7-FB67-266078ACAF7E}"/>
              </a:ext>
            </a:extLst>
          </p:cNvPr>
          <p:cNvPicPr>
            <a:picLocks noChangeAspect="1"/>
          </p:cNvPicPr>
          <p:nvPr/>
        </p:nvPicPr>
        <p:blipFill>
          <a:blip r:embed="rId5"/>
          <a:stretch>
            <a:fillRect/>
          </a:stretch>
        </p:blipFill>
        <p:spPr>
          <a:xfrm>
            <a:off x="2529010" y="2523108"/>
            <a:ext cx="3612702" cy="2467653"/>
          </a:xfrm>
          <a:prstGeom prst="rect">
            <a:avLst/>
          </a:prstGeom>
        </p:spPr>
      </p:pic>
      <p:sp>
        <p:nvSpPr>
          <p:cNvPr id="2" name="Alternate Process 1">
            <a:extLst>
              <a:ext uri="{FF2B5EF4-FFF2-40B4-BE49-F238E27FC236}">
                <a16:creationId xmlns:a16="http://schemas.microsoft.com/office/drawing/2014/main" id="{D6AA48E2-C92A-E972-1F66-21F7EB1F8A35}"/>
              </a:ext>
            </a:extLst>
          </p:cNvPr>
          <p:cNvSpPr/>
          <p:nvPr/>
        </p:nvSpPr>
        <p:spPr>
          <a:xfrm>
            <a:off x="1654629" y="1099457"/>
            <a:ext cx="6183085" cy="2231572"/>
          </a:xfrm>
          <a:prstGeom prst="flowChartAlternateProcess">
            <a:avLst/>
          </a:prstGeom>
          <a:solidFill>
            <a:srgbClr val="03E029"/>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Yes!</a:t>
            </a:r>
          </a:p>
        </p:txBody>
      </p:sp>
    </p:spTree>
    <p:extLst>
      <p:ext uri="{BB962C8B-B14F-4D97-AF65-F5344CB8AC3E}">
        <p14:creationId xmlns:p14="http://schemas.microsoft.com/office/powerpoint/2010/main" val="1535681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CD7E-B602-5048-5AE2-547375894822}"/>
              </a:ext>
            </a:extLst>
          </p:cNvPr>
          <p:cNvSpPr>
            <a:spLocks noGrp="1"/>
          </p:cNvSpPr>
          <p:nvPr>
            <p:ph type="title"/>
          </p:nvPr>
        </p:nvSpPr>
        <p:spPr/>
        <p:txBody>
          <a:bodyPr/>
          <a:lstStyle/>
          <a:p>
            <a:r>
              <a:rPr lang="en-US" dirty="0"/>
              <a:t>Output of Simulations</a:t>
            </a:r>
          </a:p>
        </p:txBody>
      </p:sp>
      <p:sp>
        <p:nvSpPr>
          <p:cNvPr id="8" name="TextBox 7">
            <a:extLst>
              <a:ext uri="{FF2B5EF4-FFF2-40B4-BE49-F238E27FC236}">
                <a16:creationId xmlns:a16="http://schemas.microsoft.com/office/drawing/2014/main" id="{E01C1007-6170-CACC-3606-A7B6DDC156FA}"/>
              </a:ext>
            </a:extLst>
          </p:cNvPr>
          <p:cNvSpPr txBox="1"/>
          <p:nvPr/>
        </p:nvSpPr>
        <p:spPr>
          <a:xfrm>
            <a:off x="4359442" y="2737110"/>
            <a:ext cx="425116" cy="307777"/>
          </a:xfrm>
          <a:prstGeom prst="rect">
            <a:avLst/>
          </a:prstGeom>
          <a:noFill/>
        </p:spPr>
        <p:txBody>
          <a:bodyPr wrap="none" rtlCol="0">
            <a:spAutoFit/>
          </a:bodyPr>
          <a:lstStyle/>
          <a:p>
            <a:r>
              <a:rPr lang="en-US" dirty="0"/>
              <a:t>VS</a:t>
            </a:r>
          </a:p>
        </p:txBody>
      </p:sp>
      <p:sp>
        <p:nvSpPr>
          <p:cNvPr id="9" name="TextBox 8">
            <a:extLst>
              <a:ext uri="{FF2B5EF4-FFF2-40B4-BE49-F238E27FC236}">
                <a16:creationId xmlns:a16="http://schemas.microsoft.com/office/drawing/2014/main" id="{0D11E24B-1336-A156-2A65-5944757F5075}"/>
              </a:ext>
            </a:extLst>
          </p:cNvPr>
          <p:cNvSpPr txBox="1"/>
          <p:nvPr/>
        </p:nvSpPr>
        <p:spPr>
          <a:xfrm>
            <a:off x="1350789" y="915786"/>
            <a:ext cx="1239442" cy="307777"/>
          </a:xfrm>
          <a:prstGeom prst="rect">
            <a:avLst/>
          </a:prstGeom>
          <a:noFill/>
        </p:spPr>
        <p:txBody>
          <a:bodyPr wrap="none" rtlCol="0">
            <a:spAutoFit/>
          </a:bodyPr>
          <a:lstStyle/>
          <a:p>
            <a:r>
              <a:rPr lang="en-US" dirty="0"/>
              <a:t>Regular Jobs</a:t>
            </a:r>
          </a:p>
        </p:txBody>
      </p:sp>
      <p:sp>
        <p:nvSpPr>
          <p:cNvPr id="10" name="TextBox 9">
            <a:extLst>
              <a:ext uri="{FF2B5EF4-FFF2-40B4-BE49-F238E27FC236}">
                <a16:creationId xmlns:a16="http://schemas.microsoft.com/office/drawing/2014/main" id="{9A117DF4-D0EA-6702-FD7E-3911CA171BCC}"/>
              </a:ext>
            </a:extLst>
          </p:cNvPr>
          <p:cNvSpPr txBox="1"/>
          <p:nvPr/>
        </p:nvSpPr>
        <p:spPr>
          <a:xfrm>
            <a:off x="6612968" y="915786"/>
            <a:ext cx="1418978" cy="307777"/>
          </a:xfrm>
          <a:prstGeom prst="rect">
            <a:avLst/>
          </a:prstGeom>
          <a:noFill/>
        </p:spPr>
        <p:txBody>
          <a:bodyPr wrap="none" rtlCol="0">
            <a:spAutoFit/>
          </a:bodyPr>
          <a:lstStyle/>
          <a:p>
            <a:r>
              <a:rPr lang="en-US" dirty="0"/>
              <a:t>Adversary Jobs</a:t>
            </a:r>
          </a:p>
        </p:txBody>
      </p:sp>
      <p:pic>
        <p:nvPicPr>
          <p:cNvPr id="5" name="Picture 4" descr="A graph with blue lines&#10;&#10;Description automatically generated">
            <a:extLst>
              <a:ext uri="{FF2B5EF4-FFF2-40B4-BE49-F238E27FC236}">
                <a16:creationId xmlns:a16="http://schemas.microsoft.com/office/drawing/2014/main" id="{9D8BE184-6BBC-9A3A-C934-5DBAC0E2F0E2}"/>
              </a:ext>
            </a:extLst>
          </p:cNvPr>
          <p:cNvPicPr>
            <a:picLocks noChangeAspect="1"/>
          </p:cNvPicPr>
          <p:nvPr/>
        </p:nvPicPr>
        <p:blipFill>
          <a:blip r:embed="rId3"/>
          <a:stretch>
            <a:fillRect/>
          </a:stretch>
        </p:blipFill>
        <p:spPr>
          <a:xfrm>
            <a:off x="317500" y="1384299"/>
            <a:ext cx="3395864" cy="914271"/>
          </a:xfrm>
          <a:prstGeom prst="rect">
            <a:avLst/>
          </a:prstGeom>
        </p:spPr>
      </p:pic>
      <p:pic>
        <p:nvPicPr>
          <p:cNvPr id="11" name="Picture 10" descr="A graph with red line&#10;&#10;Description automatically generated">
            <a:extLst>
              <a:ext uri="{FF2B5EF4-FFF2-40B4-BE49-F238E27FC236}">
                <a16:creationId xmlns:a16="http://schemas.microsoft.com/office/drawing/2014/main" id="{1439D4A9-566A-E93C-C99F-3058FB4778DB}"/>
              </a:ext>
            </a:extLst>
          </p:cNvPr>
          <p:cNvPicPr>
            <a:picLocks noChangeAspect="1"/>
          </p:cNvPicPr>
          <p:nvPr/>
        </p:nvPicPr>
        <p:blipFill>
          <a:blip r:embed="rId4"/>
          <a:stretch>
            <a:fillRect/>
          </a:stretch>
        </p:blipFill>
        <p:spPr>
          <a:xfrm>
            <a:off x="5359400" y="1384299"/>
            <a:ext cx="3676650" cy="1013981"/>
          </a:xfrm>
          <a:prstGeom prst="rect">
            <a:avLst/>
          </a:prstGeom>
        </p:spPr>
      </p:pic>
      <p:pic>
        <p:nvPicPr>
          <p:cNvPr id="15" name="Picture 14" descr="A graph with numbers and a red line&#10;&#10;Description automatically generated">
            <a:extLst>
              <a:ext uri="{FF2B5EF4-FFF2-40B4-BE49-F238E27FC236}">
                <a16:creationId xmlns:a16="http://schemas.microsoft.com/office/drawing/2014/main" id="{66251641-5480-0AC5-9E36-BF9AB6C967B9}"/>
              </a:ext>
            </a:extLst>
          </p:cNvPr>
          <p:cNvPicPr>
            <a:picLocks noChangeAspect="1"/>
          </p:cNvPicPr>
          <p:nvPr/>
        </p:nvPicPr>
        <p:blipFill>
          <a:blip r:embed="rId5"/>
          <a:stretch>
            <a:fillRect/>
          </a:stretch>
        </p:blipFill>
        <p:spPr>
          <a:xfrm>
            <a:off x="5358767" y="2571749"/>
            <a:ext cx="3676650" cy="946904"/>
          </a:xfrm>
          <a:prstGeom prst="rect">
            <a:avLst/>
          </a:prstGeom>
        </p:spPr>
      </p:pic>
      <p:pic>
        <p:nvPicPr>
          <p:cNvPr id="17" name="Picture 16" descr="A blue graph with white text&#10;&#10;Description automatically generated">
            <a:extLst>
              <a:ext uri="{FF2B5EF4-FFF2-40B4-BE49-F238E27FC236}">
                <a16:creationId xmlns:a16="http://schemas.microsoft.com/office/drawing/2014/main" id="{1503185F-1307-F446-C5B5-F1634328DC3D}"/>
              </a:ext>
            </a:extLst>
          </p:cNvPr>
          <p:cNvPicPr>
            <a:picLocks noChangeAspect="1"/>
          </p:cNvPicPr>
          <p:nvPr/>
        </p:nvPicPr>
        <p:blipFill>
          <a:blip r:embed="rId6"/>
          <a:stretch>
            <a:fillRect/>
          </a:stretch>
        </p:blipFill>
        <p:spPr>
          <a:xfrm>
            <a:off x="317500" y="3867134"/>
            <a:ext cx="3395864" cy="879166"/>
          </a:xfrm>
          <a:prstGeom prst="rect">
            <a:avLst/>
          </a:prstGeom>
        </p:spPr>
      </p:pic>
      <p:pic>
        <p:nvPicPr>
          <p:cNvPr id="19" name="Picture 18" descr="A graph with red lines&#10;&#10;Description automatically generated">
            <a:extLst>
              <a:ext uri="{FF2B5EF4-FFF2-40B4-BE49-F238E27FC236}">
                <a16:creationId xmlns:a16="http://schemas.microsoft.com/office/drawing/2014/main" id="{257DD84A-5B56-D0E2-B55A-7F520C3897A3}"/>
              </a:ext>
            </a:extLst>
          </p:cNvPr>
          <p:cNvPicPr>
            <a:picLocks noChangeAspect="1"/>
          </p:cNvPicPr>
          <p:nvPr/>
        </p:nvPicPr>
        <p:blipFill>
          <a:blip r:embed="rId7"/>
          <a:stretch>
            <a:fillRect/>
          </a:stretch>
        </p:blipFill>
        <p:spPr>
          <a:xfrm>
            <a:off x="5358765" y="3797252"/>
            <a:ext cx="3676651" cy="989868"/>
          </a:xfrm>
          <a:prstGeom prst="rect">
            <a:avLst/>
          </a:prstGeom>
        </p:spPr>
      </p:pic>
      <p:pic>
        <p:nvPicPr>
          <p:cNvPr id="21" name="Picture 20" descr="A graph with a blue line&#10;&#10;Description automatically generated">
            <a:extLst>
              <a:ext uri="{FF2B5EF4-FFF2-40B4-BE49-F238E27FC236}">
                <a16:creationId xmlns:a16="http://schemas.microsoft.com/office/drawing/2014/main" id="{2D2B1613-52DE-D854-58A9-08D3599D43B6}"/>
              </a:ext>
            </a:extLst>
          </p:cNvPr>
          <p:cNvPicPr>
            <a:picLocks noChangeAspect="1"/>
          </p:cNvPicPr>
          <p:nvPr/>
        </p:nvPicPr>
        <p:blipFill>
          <a:blip r:embed="rId8"/>
          <a:stretch>
            <a:fillRect/>
          </a:stretch>
        </p:blipFill>
        <p:spPr>
          <a:xfrm>
            <a:off x="332171" y="2648074"/>
            <a:ext cx="3407923" cy="793626"/>
          </a:xfrm>
          <a:prstGeom prst="rect">
            <a:avLst/>
          </a:prstGeom>
        </p:spPr>
      </p:pic>
    </p:spTree>
    <p:extLst>
      <p:ext uri="{BB962C8B-B14F-4D97-AF65-F5344CB8AC3E}">
        <p14:creationId xmlns:p14="http://schemas.microsoft.com/office/powerpoint/2010/main" val="313348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grpSp>
        <p:nvGrpSpPr>
          <p:cNvPr id="2303" name="Google Shape;2303;p32"/>
          <p:cNvGrpSpPr/>
          <p:nvPr/>
        </p:nvGrpSpPr>
        <p:grpSpPr>
          <a:xfrm>
            <a:off x="781023" y="3830263"/>
            <a:ext cx="1966295" cy="844576"/>
            <a:chOff x="781023" y="3974525"/>
            <a:chExt cx="1966295" cy="844576"/>
          </a:xfrm>
        </p:grpSpPr>
        <p:sp>
          <p:nvSpPr>
            <p:cNvPr id="2304" name="Google Shape;2304;p32"/>
            <p:cNvSpPr/>
            <p:nvPr/>
          </p:nvSpPr>
          <p:spPr>
            <a:xfrm>
              <a:off x="1058512" y="3974525"/>
              <a:ext cx="1688805" cy="844576"/>
            </a:xfrm>
            <a:custGeom>
              <a:avLst/>
              <a:gdLst/>
              <a:ahLst/>
              <a:cxnLst/>
              <a:rect l="l" t="t" r="r" b="b"/>
              <a:pathLst>
                <a:path w="42923" h="24516" extrusionOk="0">
                  <a:moveTo>
                    <a:pt x="0" y="1"/>
                  </a:moveTo>
                  <a:lnTo>
                    <a:pt x="0" y="24515"/>
                  </a:lnTo>
                  <a:lnTo>
                    <a:pt x="42922" y="24515"/>
                  </a:lnTo>
                  <a:lnTo>
                    <a:pt x="42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32"/>
            <p:cNvGrpSpPr/>
            <p:nvPr/>
          </p:nvGrpSpPr>
          <p:grpSpPr>
            <a:xfrm>
              <a:off x="781023" y="4077873"/>
              <a:ext cx="588613" cy="589061"/>
              <a:chOff x="781023" y="4077873"/>
              <a:chExt cx="588613" cy="589061"/>
            </a:xfrm>
          </p:grpSpPr>
          <p:sp>
            <p:nvSpPr>
              <p:cNvPr id="2306" name="Google Shape;2306;p32"/>
              <p:cNvSpPr/>
              <p:nvPr/>
            </p:nvSpPr>
            <p:spPr>
              <a:xfrm>
                <a:off x="781023" y="4077873"/>
                <a:ext cx="588613" cy="589061"/>
              </a:xfrm>
              <a:custGeom>
                <a:avLst/>
                <a:gdLst/>
                <a:ahLst/>
                <a:cxnLst/>
                <a:rect l="l" t="t" r="r" b="b"/>
                <a:pathLst>
                  <a:path w="17086" h="17099" extrusionOk="0">
                    <a:moveTo>
                      <a:pt x="17086" y="8550"/>
                    </a:moveTo>
                    <a:cubicBezTo>
                      <a:pt x="17086" y="13264"/>
                      <a:pt x="13264" y="17098"/>
                      <a:pt x="8537" y="17098"/>
                    </a:cubicBezTo>
                    <a:cubicBezTo>
                      <a:pt x="3822" y="17098"/>
                      <a:pt x="0" y="13264"/>
                      <a:pt x="0" y="8550"/>
                    </a:cubicBezTo>
                    <a:cubicBezTo>
                      <a:pt x="0" y="3835"/>
                      <a:pt x="3822" y="1"/>
                      <a:pt x="8537" y="1"/>
                    </a:cubicBezTo>
                    <a:cubicBezTo>
                      <a:pt x="13264" y="1"/>
                      <a:pt x="17086" y="3835"/>
                      <a:pt x="17086" y="85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p:nvPr/>
            </p:nvSpPr>
            <p:spPr>
              <a:xfrm>
                <a:off x="872487" y="4214881"/>
                <a:ext cx="408956" cy="274842"/>
              </a:xfrm>
              <a:custGeom>
                <a:avLst/>
                <a:gdLst/>
                <a:ahLst/>
                <a:cxnLst/>
                <a:rect l="l" t="t" r="r" b="b"/>
                <a:pathLst>
                  <a:path w="11871" h="7978" extrusionOk="0">
                    <a:moveTo>
                      <a:pt x="11299" y="7978"/>
                    </a:moveTo>
                    <a:lnTo>
                      <a:pt x="572" y="7978"/>
                    </a:lnTo>
                    <a:cubicBezTo>
                      <a:pt x="262" y="7978"/>
                      <a:pt x="0" y="7728"/>
                      <a:pt x="0" y="7418"/>
                    </a:cubicBezTo>
                    <a:lnTo>
                      <a:pt x="0" y="572"/>
                    </a:lnTo>
                    <a:cubicBezTo>
                      <a:pt x="0" y="263"/>
                      <a:pt x="262" y="1"/>
                      <a:pt x="572" y="1"/>
                    </a:cubicBezTo>
                    <a:lnTo>
                      <a:pt x="11299" y="1"/>
                    </a:lnTo>
                    <a:cubicBezTo>
                      <a:pt x="11621" y="1"/>
                      <a:pt x="11871" y="263"/>
                      <a:pt x="11871" y="572"/>
                    </a:cubicBezTo>
                    <a:lnTo>
                      <a:pt x="11871" y="7418"/>
                    </a:lnTo>
                    <a:cubicBezTo>
                      <a:pt x="11871" y="7716"/>
                      <a:pt x="11621" y="7978"/>
                      <a:pt x="11299" y="797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904491" y="4250571"/>
                <a:ext cx="63595" cy="63595"/>
              </a:xfrm>
              <a:custGeom>
                <a:avLst/>
                <a:gdLst/>
                <a:ahLst/>
                <a:cxnLst/>
                <a:rect l="l" t="t" r="r" b="b"/>
                <a:pathLst>
                  <a:path w="1846" h="1846" extrusionOk="0">
                    <a:moveTo>
                      <a:pt x="917" y="0"/>
                    </a:moveTo>
                    <a:cubicBezTo>
                      <a:pt x="417" y="0"/>
                      <a:pt x="0" y="405"/>
                      <a:pt x="0" y="917"/>
                    </a:cubicBezTo>
                    <a:cubicBezTo>
                      <a:pt x="0" y="1429"/>
                      <a:pt x="417" y="1846"/>
                      <a:pt x="917" y="1846"/>
                    </a:cubicBezTo>
                    <a:cubicBezTo>
                      <a:pt x="1429" y="1846"/>
                      <a:pt x="1845" y="1429"/>
                      <a:pt x="1845" y="917"/>
                    </a:cubicBezTo>
                    <a:cubicBezTo>
                      <a:pt x="1845" y="405"/>
                      <a:pt x="1429"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953273" y="4250571"/>
                <a:ext cx="63629" cy="63595"/>
              </a:xfrm>
              <a:custGeom>
                <a:avLst/>
                <a:gdLst/>
                <a:ahLst/>
                <a:cxnLst/>
                <a:rect l="l" t="t" r="r" b="b"/>
                <a:pathLst>
                  <a:path w="1847" h="1846" extrusionOk="0">
                    <a:moveTo>
                      <a:pt x="918" y="0"/>
                    </a:moveTo>
                    <a:cubicBezTo>
                      <a:pt x="406" y="0"/>
                      <a:pt x="1" y="405"/>
                      <a:pt x="1" y="917"/>
                    </a:cubicBezTo>
                    <a:cubicBezTo>
                      <a:pt x="1" y="1429"/>
                      <a:pt x="406" y="1846"/>
                      <a:pt x="918" y="1846"/>
                    </a:cubicBezTo>
                    <a:cubicBezTo>
                      <a:pt x="1430" y="1846"/>
                      <a:pt x="1846" y="1429"/>
                      <a:pt x="1846" y="917"/>
                    </a:cubicBezTo>
                    <a:cubicBezTo>
                      <a:pt x="1846" y="405"/>
                      <a:pt x="1430" y="0"/>
                      <a:pt x="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872074" y="4385098"/>
                <a:ext cx="409369" cy="50917"/>
              </a:xfrm>
              <a:custGeom>
                <a:avLst/>
                <a:gdLst/>
                <a:ahLst/>
                <a:cxnLst/>
                <a:rect l="l" t="t" r="r" b="b"/>
                <a:pathLst>
                  <a:path w="11883" h="1478" extrusionOk="0">
                    <a:moveTo>
                      <a:pt x="0" y="1"/>
                    </a:moveTo>
                    <a:lnTo>
                      <a:pt x="0" y="1477"/>
                    </a:lnTo>
                    <a:lnTo>
                      <a:pt x="11883" y="1477"/>
                    </a:lnTo>
                    <a:lnTo>
                      <a:pt x="118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1146055" y="4258770"/>
                <a:ext cx="94393" cy="70175"/>
              </a:xfrm>
              <a:custGeom>
                <a:avLst/>
                <a:gdLst/>
                <a:ahLst/>
                <a:cxnLst/>
                <a:rect l="l" t="t" r="r" b="b"/>
                <a:pathLst>
                  <a:path w="2740" h="2037" extrusionOk="0">
                    <a:moveTo>
                      <a:pt x="203" y="1"/>
                    </a:moveTo>
                    <a:cubicBezTo>
                      <a:pt x="84" y="1"/>
                      <a:pt x="1" y="84"/>
                      <a:pt x="1" y="203"/>
                    </a:cubicBezTo>
                    <a:lnTo>
                      <a:pt x="1" y="1822"/>
                    </a:lnTo>
                    <a:cubicBezTo>
                      <a:pt x="1" y="1941"/>
                      <a:pt x="84" y="2037"/>
                      <a:pt x="203" y="2037"/>
                    </a:cubicBezTo>
                    <a:lnTo>
                      <a:pt x="2525" y="2037"/>
                    </a:lnTo>
                    <a:cubicBezTo>
                      <a:pt x="2644" y="2037"/>
                      <a:pt x="2739" y="1941"/>
                      <a:pt x="2739" y="1822"/>
                    </a:cubicBezTo>
                    <a:lnTo>
                      <a:pt x="2739" y="203"/>
                    </a:lnTo>
                    <a:cubicBezTo>
                      <a:pt x="2739" y="84"/>
                      <a:pt x="2644" y="1"/>
                      <a:pt x="2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1169446" y="4258356"/>
                <a:ext cx="34" cy="70588"/>
              </a:xfrm>
              <a:custGeom>
                <a:avLst/>
                <a:gdLst/>
                <a:ahLst/>
                <a:cxnLst/>
                <a:rect l="l" t="t" r="r" b="b"/>
                <a:pathLst>
                  <a:path w="1" h="2049" fill="none" extrusionOk="0">
                    <a:moveTo>
                      <a:pt x="0" y="1"/>
                    </a:moveTo>
                    <a:lnTo>
                      <a:pt x="0" y="2049"/>
                    </a:lnTo>
                  </a:path>
                </a:pathLst>
              </a:custGeom>
              <a:noFill/>
              <a:ln w="38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1169446" y="4281748"/>
                <a:ext cx="71001" cy="34"/>
              </a:xfrm>
              <a:custGeom>
                <a:avLst/>
                <a:gdLst/>
                <a:ahLst/>
                <a:cxnLst/>
                <a:rect l="l" t="t" r="r" b="b"/>
                <a:pathLst>
                  <a:path w="2061" h="1" fill="none" extrusionOk="0">
                    <a:moveTo>
                      <a:pt x="0" y="0"/>
                    </a:moveTo>
                    <a:lnTo>
                      <a:pt x="2060" y="0"/>
                    </a:lnTo>
                  </a:path>
                </a:pathLst>
              </a:custGeom>
              <a:noFill/>
              <a:ln w="38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1169446" y="4305932"/>
                <a:ext cx="71001" cy="34"/>
              </a:xfrm>
              <a:custGeom>
                <a:avLst/>
                <a:gdLst/>
                <a:ahLst/>
                <a:cxnLst/>
                <a:rect l="l" t="t" r="r" b="b"/>
                <a:pathLst>
                  <a:path w="2061" h="1" fill="none" extrusionOk="0">
                    <a:moveTo>
                      <a:pt x="0" y="1"/>
                    </a:moveTo>
                    <a:lnTo>
                      <a:pt x="2060" y="1"/>
                    </a:lnTo>
                  </a:path>
                </a:pathLst>
              </a:custGeom>
              <a:noFill/>
              <a:ln w="38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1098479" y="4351888"/>
                <a:ext cx="232606" cy="258444"/>
              </a:xfrm>
              <a:custGeom>
                <a:avLst/>
                <a:gdLst/>
                <a:ahLst/>
                <a:cxnLst/>
                <a:rect l="l" t="t" r="r" b="b"/>
                <a:pathLst>
                  <a:path w="6752" h="7502" extrusionOk="0">
                    <a:moveTo>
                      <a:pt x="4644" y="6775"/>
                    </a:moveTo>
                    <a:lnTo>
                      <a:pt x="3370" y="7501"/>
                    </a:lnTo>
                    <a:lnTo>
                      <a:pt x="2108" y="6775"/>
                    </a:lnTo>
                    <a:cubicBezTo>
                      <a:pt x="798" y="6025"/>
                      <a:pt x="1" y="4632"/>
                      <a:pt x="1" y="3132"/>
                    </a:cubicBezTo>
                    <a:lnTo>
                      <a:pt x="1" y="1167"/>
                    </a:lnTo>
                    <a:lnTo>
                      <a:pt x="3370" y="0"/>
                    </a:lnTo>
                    <a:lnTo>
                      <a:pt x="6752" y="1167"/>
                    </a:lnTo>
                    <a:lnTo>
                      <a:pt x="6752" y="3132"/>
                    </a:lnTo>
                    <a:cubicBezTo>
                      <a:pt x="6752" y="4632"/>
                      <a:pt x="5954" y="6025"/>
                      <a:pt x="4644" y="6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1118185" y="4374040"/>
                <a:ext cx="191990" cy="212074"/>
              </a:xfrm>
              <a:custGeom>
                <a:avLst/>
                <a:gdLst/>
                <a:ahLst/>
                <a:cxnLst/>
                <a:rect l="l" t="t" r="r" b="b"/>
                <a:pathLst>
                  <a:path w="5573" h="6156" fill="none" extrusionOk="0">
                    <a:moveTo>
                      <a:pt x="2798" y="0"/>
                    </a:moveTo>
                    <a:lnTo>
                      <a:pt x="5572" y="953"/>
                    </a:lnTo>
                    <a:lnTo>
                      <a:pt x="5572" y="2489"/>
                    </a:lnTo>
                    <a:cubicBezTo>
                      <a:pt x="5572" y="3763"/>
                      <a:pt x="4870" y="4965"/>
                      <a:pt x="3751" y="5608"/>
                    </a:cubicBezTo>
                    <a:lnTo>
                      <a:pt x="2786" y="6156"/>
                    </a:lnTo>
                    <a:lnTo>
                      <a:pt x="1822" y="5608"/>
                    </a:lnTo>
                    <a:cubicBezTo>
                      <a:pt x="703" y="4965"/>
                      <a:pt x="0" y="3775"/>
                      <a:pt x="0" y="2489"/>
                    </a:cubicBezTo>
                    <a:lnTo>
                      <a:pt x="0" y="953"/>
                    </a:lnTo>
                    <a:close/>
                  </a:path>
                </a:pathLst>
              </a:custGeom>
              <a:noFill/>
              <a:ln w="3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1148949" y="4421202"/>
                <a:ext cx="140694" cy="84540"/>
              </a:xfrm>
              <a:custGeom>
                <a:avLst/>
                <a:gdLst/>
                <a:ahLst/>
                <a:cxnLst/>
                <a:rect l="l" t="t" r="r" b="b"/>
                <a:pathLst>
                  <a:path w="4084" h="2454" fill="none" extrusionOk="0">
                    <a:moveTo>
                      <a:pt x="0" y="822"/>
                    </a:moveTo>
                    <a:lnTo>
                      <a:pt x="1643" y="2453"/>
                    </a:lnTo>
                    <a:lnTo>
                      <a:pt x="4084" y="0"/>
                    </a:lnTo>
                  </a:path>
                </a:pathLst>
              </a:custGeom>
              <a:noFill/>
              <a:ln w="11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8" name="Google Shape;2318;p32"/>
          <p:cNvGrpSpPr/>
          <p:nvPr/>
        </p:nvGrpSpPr>
        <p:grpSpPr>
          <a:xfrm>
            <a:off x="6386388" y="3794963"/>
            <a:ext cx="2041396" cy="844163"/>
            <a:chOff x="6386388" y="3939225"/>
            <a:chExt cx="2041396" cy="844163"/>
          </a:xfrm>
        </p:grpSpPr>
        <p:sp>
          <p:nvSpPr>
            <p:cNvPr id="2319" name="Google Shape;2319;p32"/>
            <p:cNvSpPr/>
            <p:nvPr/>
          </p:nvSpPr>
          <p:spPr>
            <a:xfrm>
              <a:off x="6386388" y="3939225"/>
              <a:ext cx="1688805" cy="844163"/>
            </a:xfrm>
            <a:custGeom>
              <a:avLst/>
              <a:gdLst/>
              <a:ahLst/>
              <a:cxnLst/>
              <a:rect l="l" t="t" r="r" b="b"/>
              <a:pathLst>
                <a:path w="42923" h="24504" extrusionOk="0">
                  <a:moveTo>
                    <a:pt x="1" y="0"/>
                  </a:moveTo>
                  <a:lnTo>
                    <a:pt x="1" y="24503"/>
                  </a:lnTo>
                  <a:lnTo>
                    <a:pt x="42923" y="24503"/>
                  </a:lnTo>
                  <a:lnTo>
                    <a:pt x="429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32"/>
            <p:cNvGrpSpPr/>
            <p:nvPr/>
          </p:nvGrpSpPr>
          <p:grpSpPr>
            <a:xfrm>
              <a:off x="7764932" y="4042173"/>
              <a:ext cx="662852" cy="592747"/>
              <a:chOff x="7764932" y="4042173"/>
              <a:chExt cx="662852" cy="592747"/>
            </a:xfrm>
          </p:grpSpPr>
          <p:sp>
            <p:nvSpPr>
              <p:cNvPr id="2321" name="Google Shape;2321;p32"/>
              <p:cNvSpPr/>
              <p:nvPr/>
            </p:nvSpPr>
            <p:spPr>
              <a:xfrm>
                <a:off x="7764932" y="4042173"/>
                <a:ext cx="588613" cy="589061"/>
              </a:xfrm>
              <a:custGeom>
                <a:avLst/>
                <a:gdLst/>
                <a:ahLst/>
                <a:cxnLst/>
                <a:rect l="l" t="t" r="r" b="b"/>
                <a:pathLst>
                  <a:path w="17086" h="17099" extrusionOk="0">
                    <a:moveTo>
                      <a:pt x="17086" y="8550"/>
                    </a:moveTo>
                    <a:cubicBezTo>
                      <a:pt x="17086" y="13264"/>
                      <a:pt x="13264" y="17098"/>
                      <a:pt x="8537" y="17098"/>
                    </a:cubicBezTo>
                    <a:cubicBezTo>
                      <a:pt x="3822" y="17098"/>
                      <a:pt x="0" y="13264"/>
                      <a:pt x="0" y="8550"/>
                    </a:cubicBezTo>
                    <a:cubicBezTo>
                      <a:pt x="0" y="3835"/>
                      <a:pt x="3822" y="1"/>
                      <a:pt x="8537" y="1"/>
                    </a:cubicBezTo>
                    <a:cubicBezTo>
                      <a:pt x="13264" y="1"/>
                      <a:pt x="17086" y="3835"/>
                      <a:pt x="17086" y="85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8001603" y="4425291"/>
                <a:ext cx="125122" cy="125122"/>
              </a:xfrm>
              <a:custGeom>
                <a:avLst/>
                <a:gdLst/>
                <a:ahLst/>
                <a:cxnLst/>
                <a:rect l="l" t="t" r="r" b="b"/>
                <a:pathLst>
                  <a:path w="3632" h="3632" extrusionOk="0">
                    <a:moveTo>
                      <a:pt x="3632" y="1822"/>
                    </a:moveTo>
                    <a:cubicBezTo>
                      <a:pt x="3632" y="2822"/>
                      <a:pt x="2822" y="3632"/>
                      <a:pt x="1822" y="3632"/>
                    </a:cubicBezTo>
                    <a:cubicBezTo>
                      <a:pt x="822" y="3632"/>
                      <a:pt x="0" y="2822"/>
                      <a:pt x="0" y="1822"/>
                    </a:cubicBezTo>
                    <a:cubicBezTo>
                      <a:pt x="0" y="822"/>
                      <a:pt x="822" y="0"/>
                      <a:pt x="1822" y="0"/>
                    </a:cubicBezTo>
                    <a:cubicBezTo>
                      <a:pt x="2822" y="0"/>
                      <a:pt x="3632" y="822"/>
                      <a:pt x="3632" y="18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7961400" y="4312089"/>
                <a:ext cx="206355" cy="84506"/>
              </a:xfrm>
              <a:custGeom>
                <a:avLst/>
                <a:gdLst/>
                <a:ahLst/>
                <a:cxnLst/>
                <a:rect l="l" t="t" r="r" b="b"/>
                <a:pathLst>
                  <a:path w="5990" h="2453" extrusionOk="0">
                    <a:moveTo>
                      <a:pt x="5442" y="2417"/>
                    </a:moveTo>
                    <a:cubicBezTo>
                      <a:pt x="5311" y="2417"/>
                      <a:pt x="5192" y="2370"/>
                      <a:pt x="5084" y="2262"/>
                    </a:cubicBezTo>
                    <a:cubicBezTo>
                      <a:pt x="3941" y="1119"/>
                      <a:pt x="2060" y="1119"/>
                      <a:pt x="905" y="2262"/>
                    </a:cubicBezTo>
                    <a:cubicBezTo>
                      <a:pt x="715" y="2453"/>
                      <a:pt x="381" y="2453"/>
                      <a:pt x="191" y="2262"/>
                    </a:cubicBezTo>
                    <a:cubicBezTo>
                      <a:pt x="0" y="2072"/>
                      <a:pt x="0" y="1739"/>
                      <a:pt x="191" y="1548"/>
                    </a:cubicBezTo>
                    <a:cubicBezTo>
                      <a:pt x="1739" y="0"/>
                      <a:pt x="4251" y="0"/>
                      <a:pt x="5799" y="1548"/>
                    </a:cubicBezTo>
                    <a:cubicBezTo>
                      <a:pt x="5989" y="1739"/>
                      <a:pt x="5989" y="2072"/>
                      <a:pt x="5799" y="2262"/>
                    </a:cubicBezTo>
                    <a:cubicBezTo>
                      <a:pt x="5692" y="2358"/>
                      <a:pt x="5561" y="2417"/>
                      <a:pt x="5442" y="24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7890433" y="4202572"/>
                <a:ext cx="347876" cy="123503"/>
              </a:xfrm>
              <a:custGeom>
                <a:avLst/>
                <a:gdLst/>
                <a:ahLst/>
                <a:cxnLst/>
                <a:rect l="l" t="t" r="r" b="b"/>
                <a:pathLst>
                  <a:path w="10098" h="3585" extrusionOk="0">
                    <a:moveTo>
                      <a:pt x="9538" y="3536"/>
                    </a:moveTo>
                    <a:cubicBezTo>
                      <a:pt x="9407" y="3536"/>
                      <a:pt x="9288" y="3489"/>
                      <a:pt x="9180" y="3394"/>
                    </a:cubicBezTo>
                    <a:cubicBezTo>
                      <a:pt x="6906" y="1108"/>
                      <a:pt x="3192" y="1108"/>
                      <a:pt x="906" y="3394"/>
                    </a:cubicBezTo>
                    <a:cubicBezTo>
                      <a:pt x="715" y="3584"/>
                      <a:pt x="394" y="3584"/>
                      <a:pt x="191" y="3394"/>
                    </a:cubicBezTo>
                    <a:cubicBezTo>
                      <a:pt x="1" y="3191"/>
                      <a:pt x="1" y="2870"/>
                      <a:pt x="191" y="2679"/>
                    </a:cubicBezTo>
                    <a:cubicBezTo>
                      <a:pt x="2870" y="0"/>
                      <a:pt x="7216" y="0"/>
                      <a:pt x="9895" y="2679"/>
                    </a:cubicBezTo>
                    <a:cubicBezTo>
                      <a:pt x="10097" y="2870"/>
                      <a:pt x="10097" y="3191"/>
                      <a:pt x="9895" y="3394"/>
                    </a:cubicBezTo>
                    <a:cubicBezTo>
                      <a:pt x="9811" y="3489"/>
                      <a:pt x="9680" y="3536"/>
                      <a:pt x="9538" y="35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7820293" y="4093056"/>
                <a:ext cx="488535" cy="162880"/>
              </a:xfrm>
              <a:custGeom>
                <a:avLst/>
                <a:gdLst/>
                <a:ahLst/>
                <a:cxnLst/>
                <a:rect l="l" t="t" r="r" b="b"/>
                <a:pathLst>
                  <a:path w="14181" h="4728" extrusionOk="0">
                    <a:moveTo>
                      <a:pt x="13633" y="4679"/>
                    </a:moveTo>
                    <a:cubicBezTo>
                      <a:pt x="13502" y="4679"/>
                      <a:pt x="13383" y="4632"/>
                      <a:pt x="13276" y="4525"/>
                    </a:cubicBezTo>
                    <a:cubicBezTo>
                      <a:pt x="9871" y="1119"/>
                      <a:pt x="4311" y="1119"/>
                      <a:pt x="906" y="4525"/>
                    </a:cubicBezTo>
                    <a:cubicBezTo>
                      <a:pt x="715" y="4727"/>
                      <a:pt x="382" y="4727"/>
                      <a:pt x="191" y="4525"/>
                    </a:cubicBezTo>
                    <a:cubicBezTo>
                      <a:pt x="1" y="4334"/>
                      <a:pt x="1" y="4013"/>
                      <a:pt x="191" y="3810"/>
                    </a:cubicBezTo>
                    <a:cubicBezTo>
                      <a:pt x="4001" y="0"/>
                      <a:pt x="10181" y="0"/>
                      <a:pt x="13991" y="3810"/>
                    </a:cubicBezTo>
                    <a:cubicBezTo>
                      <a:pt x="14181" y="4013"/>
                      <a:pt x="14181" y="4334"/>
                      <a:pt x="13991" y="4525"/>
                    </a:cubicBezTo>
                    <a:cubicBezTo>
                      <a:pt x="13883" y="4620"/>
                      <a:pt x="13752" y="4679"/>
                      <a:pt x="13633" y="46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8152115" y="4359251"/>
                <a:ext cx="275669" cy="275669"/>
              </a:xfrm>
              <a:custGeom>
                <a:avLst/>
                <a:gdLst/>
                <a:ahLst/>
                <a:cxnLst/>
                <a:rect l="l" t="t" r="r" b="b"/>
                <a:pathLst>
                  <a:path w="8002" h="8002" extrusionOk="0">
                    <a:moveTo>
                      <a:pt x="8002" y="4001"/>
                    </a:moveTo>
                    <a:cubicBezTo>
                      <a:pt x="8002" y="6216"/>
                      <a:pt x="6204" y="8001"/>
                      <a:pt x="4001" y="8001"/>
                    </a:cubicBezTo>
                    <a:cubicBezTo>
                      <a:pt x="1787" y="8001"/>
                      <a:pt x="1" y="6216"/>
                      <a:pt x="1" y="4001"/>
                    </a:cubicBezTo>
                    <a:cubicBezTo>
                      <a:pt x="1" y="1798"/>
                      <a:pt x="1787" y="0"/>
                      <a:pt x="4001" y="0"/>
                    </a:cubicBezTo>
                    <a:cubicBezTo>
                      <a:pt x="6204" y="0"/>
                      <a:pt x="8002" y="1798"/>
                      <a:pt x="8002" y="40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8203411" y="4442516"/>
                <a:ext cx="173111" cy="109138"/>
              </a:xfrm>
              <a:custGeom>
                <a:avLst/>
                <a:gdLst/>
                <a:ahLst/>
                <a:cxnLst/>
                <a:rect l="l" t="t" r="r" b="b"/>
                <a:pathLst>
                  <a:path w="5025" h="3168" fill="none" extrusionOk="0">
                    <a:moveTo>
                      <a:pt x="0" y="1322"/>
                    </a:moveTo>
                    <a:lnTo>
                      <a:pt x="1846" y="3167"/>
                    </a:lnTo>
                    <a:lnTo>
                      <a:pt x="5025" y="0"/>
                    </a:lnTo>
                  </a:path>
                </a:pathLst>
              </a:custGeom>
              <a:noFill/>
              <a:ln w="137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9" name="Google Shape;2329;p32"/>
          <p:cNvSpPr txBox="1"/>
          <p:nvPr/>
        </p:nvSpPr>
        <p:spPr>
          <a:xfrm>
            <a:off x="1728806" y="4106309"/>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accent4"/>
                </a:solidFill>
                <a:latin typeface="Fira Sans"/>
                <a:ea typeface="Fira Sans"/>
                <a:cs typeface="Fira Sans"/>
                <a:sym typeface="Fira Sans"/>
              </a:rPr>
              <a:t>Bank</a:t>
            </a:r>
            <a:endParaRPr b="1" dirty="0">
              <a:solidFill>
                <a:schemeClr val="accent4"/>
              </a:solidFill>
              <a:latin typeface="Fira Sans"/>
              <a:ea typeface="Fira Sans"/>
              <a:cs typeface="Fira Sans"/>
              <a:sym typeface="Fira Sans"/>
            </a:endParaRPr>
          </a:p>
        </p:txBody>
      </p:sp>
      <p:sp>
        <p:nvSpPr>
          <p:cNvPr id="2332" name="Google Shape;2332;p32"/>
          <p:cNvSpPr txBox="1"/>
          <p:nvPr/>
        </p:nvSpPr>
        <p:spPr>
          <a:xfrm>
            <a:off x="6245941" y="4091154"/>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b="1" dirty="0">
                <a:solidFill>
                  <a:schemeClr val="accent1"/>
                </a:solidFill>
                <a:latin typeface="Fira Sans"/>
                <a:ea typeface="Fira Sans"/>
                <a:cs typeface="Fira Sans"/>
                <a:sym typeface="Fira Sans"/>
              </a:rPr>
              <a:t>Gaming</a:t>
            </a:r>
            <a:endParaRPr b="1" dirty="0">
              <a:solidFill>
                <a:schemeClr val="accent1"/>
              </a:solidFill>
              <a:latin typeface="Fira Sans"/>
              <a:ea typeface="Fira Sans"/>
              <a:cs typeface="Fira Sans"/>
              <a:sym typeface="Fira Sans"/>
            </a:endParaRPr>
          </a:p>
        </p:txBody>
      </p:sp>
      <p:sp>
        <p:nvSpPr>
          <p:cNvPr id="2334" name="Google Shape;2334;p32"/>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Picture this</a:t>
            </a:r>
            <a:endParaRPr dirty="0"/>
          </a:p>
        </p:txBody>
      </p:sp>
      <p:grpSp>
        <p:nvGrpSpPr>
          <p:cNvPr id="2335" name="Google Shape;2335;p32"/>
          <p:cNvGrpSpPr/>
          <p:nvPr/>
        </p:nvGrpSpPr>
        <p:grpSpPr>
          <a:xfrm>
            <a:off x="2983041" y="1652387"/>
            <a:ext cx="3167621" cy="2600235"/>
            <a:chOff x="2874288" y="1572950"/>
            <a:chExt cx="3360871" cy="2758870"/>
          </a:xfrm>
        </p:grpSpPr>
        <p:sp>
          <p:nvSpPr>
            <p:cNvPr id="2336" name="Google Shape;2336;p32"/>
            <p:cNvSpPr/>
            <p:nvPr/>
          </p:nvSpPr>
          <p:spPr>
            <a:xfrm>
              <a:off x="2874288" y="1848875"/>
              <a:ext cx="3360871" cy="2282562"/>
            </a:xfrm>
            <a:custGeom>
              <a:avLst/>
              <a:gdLst/>
              <a:ahLst/>
              <a:cxnLst/>
              <a:rect l="l" t="t" r="r" b="b"/>
              <a:pathLst>
                <a:path w="84833" h="57615" extrusionOk="0">
                  <a:moveTo>
                    <a:pt x="84833" y="57615"/>
                  </a:moveTo>
                  <a:lnTo>
                    <a:pt x="84833" y="42422"/>
                  </a:lnTo>
                  <a:cubicBezTo>
                    <a:pt x="84833" y="18991"/>
                    <a:pt x="65842" y="1"/>
                    <a:pt x="42423" y="1"/>
                  </a:cubicBezTo>
                  <a:lnTo>
                    <a:pt x="42423" y="1"/>
                  </a:lnTo>
                  <a:cubicBezTo>
                    <a:pt x="18991" y="1"/>
                    <a:pt x="1" y="18991"/>
                    <a:pt x="1" y="42422"/>
                  </a:cubicBezTo>
                  <a:lnTo>
                    <a:pt x="1" y="57615"/>
                  </a:ln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a:off x="2874288" y="3930851"/>
              <a:ext cx="3360871" cy="400969"/>
            </a:xfrm>
            <a:custGeom>
              <a:avLst/>
              <a:gdLst/>
              <a:ahLst/>
              <a:cxnLst/>
              <a:rect l="l" t="t" r="r" b="b"/>
              <a:pathLst>
                <a:path w="84833" h="10121" extrusionOk="0">
                  <a:moveTo>
                    <a:pt x="84833" y="5061"/>
                  </a:moveTo>
                  <a:cubicBezTo>
                    <a:pt x="84833" y="7847"/>
                    <a:pt x="65842" y="10121"/>
                    <a:pt x="42423" y="10121"/>
                  </a:cubicBezTo>
                  <a:cubicBezTo>
                    <a:pt x="18991" y="10121"/>
                    <a:pt x="1" y="7847"/>
                    <a:pt x="1" y="5061"/>
                  </a:cubicBezTo>
                  <a:cubicBezTo>
                    <a:pt x="1" y="2263"/>
                    <a:pt x="18991" y="1"/>
                    <a:pt x="42423" y="1"/>
                  </a:cubicBezTo>
                  <a:cubicBezTo>
                    <a:pt x="65842" y="1"/>
                    <a:pt x="84833" y="2263"/>
                    <a:pt x="84833" y="5061"/>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
            <p:cNvSpPr/>
            <p:nvPr/>
          </p:nvSpPr>
          <p:spPr>
            <a:xfrm>
              <a:off x="2874288" y="2124800"/>
              <a:ext cx="2059001" cy="2195800"/>
            </a:xfrm>
            <a:custGeom>
              <a:avLst/>
              <a:gdLst/>
              <a:ahLst/>
              <a:cxnLst/>
              <a:rect l="l" t="t" r="r" b="b"/>
              <a:pathLst>
                <a:path w="51972" h="55425" extrusionOk="0">
                  <a:moveTo>
                    <a:pt x="18896" y="1"/>
                  </a:moveTo>
                  <a:lnTo>
                    <a:pt x="1" y="50650"/>
                  </a:lnTo>
                  <a:lnTo>
                    <a:pt x="28397" y="55424"/>
                  </a:lnTo>
                  <a:lnTo>
                    <a:pt x="18670" y="47757"/>
                  </a:lnTo>
                  <a:lnTo>
                    <a:pt x="51971" y="36100"/>
                  </a:lnTo>
                  <a:lnTo>
                    <a:pt x="38517" y="1"/>
                  </a:ln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3261059" y="2124800"/>
              <a:ext cx="1500037" cy="1918913"/>
            </a:xfrm>
            <a:custGeom>
              <a:avLst/>
              <a:gdLst/>
              <a:ahLst/>
              <a:cxnLst/>
              <a:rect l="l" t="t" r="r" b="b"/>
              <a:pathLst>
                <a:path w="37863" h="48436" extrusionOk="0">
                  <a:moveTo>
                    <a:pt x="25754" y="1"/>
                  </a:moveTo>
                  <a:lnTo>
                    <a:pt x="18932" y="1"/>
                  </a:lnTo>
                  <a:lnTo>
                    <a:pt x="12133" y="1"/>
                  </a:lnTo>
                  <a:lnTo>
                    <a:pt x="1" y="48435"/>
                  </a:lnTo>
                  <a:lnTo>
                    <a:pt x="18932" y="48435"/>
                  </a:lnTo>
                  <a:lnTo>
                    <a:pt x="37863" y="48435"/>
                  </a:lnTo>
                  <a:close/>
                </a:path>
              </a:pathLst>
            </a:custGeom>
            <a:solidFill>
              <a:srgbClr val="FFFFFF">
                <a:alpha val="35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3976128" y="1963959"/>
              <a:ext cx="69846" cy="2014193"/>
            </a:xfrm>
            <a:custGeom>
              <a:avLst/>
              <a:gdLst/>
              <a:ahLst/>
              <a:cxnLst/>
              <a:rect l="l" t="t" r="r" b="b"/>
              <a:pathLst>
                <a:path w="1763" h="50841" extrusionOk="0">
                  <a:moveTo>
                    <a:pt x="1" y="1"/>
                  </a:moveTo>
                  <a:lnTo>
                    <a:pt x="1763" y="1"/>
                  </a:lnTo>
                  <a:lnTo>
                    <a:pt x="1763" y="50840"/>
                  </a:lnTo>
                  <a:lnTo>
                    <a:pt x="1" y="508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4378468" y="2284254"/>
              <a:ext cx="1268433" cy="1108022"/>
            </a:xfrm>
            <a:custGeom>
              <a:avLst/>
              <a:gdLst/>
              <a:ahLst/>
              <a:cxnLst/>
              <a:rect l="l" t="t" r="r" b="b"/>
              <a:pathLst>
                <a:path w="32017" h="27968" extrusionOk="0">
                  <a:moveTo>
                    <a:pt x="32016" y="0"/>
                  </a:moveTo>
                  <a:lnTo>
                    <a:pt x="10311" y="0"/>
                  </a:lnTo>
                  <a:lnTo>
                    <a:pt x="8133" y="0"/>
                  </a:lnTo>
                  <a:lnTo>
                    <a:pt x="7192" y="0"/>
                  </a:lnTo>
                  <a:cubicBezTo>
                    <a:pt x="4858" y="0"/>
                    <a:pt x="2894" y="1750"/>
                    <a:pt x="2632" y="4072"/>
                  </a:cubicBezTo>
                  <a:lnTo>
                    <a:pt x="1" y="27968"/>
                  </a:lnTo>
                  <a:lnTo>
                    <a:pt x="12478" y="27968"/>
                  </a:lnTo>
                  <a:lnTo>
                    <a:pt x="12478" y="23836"/>
                  </a:lnTo>
                  <a:lnTo>
                    <a:pt x="32005" y="23836"/>
                  </a:lnTo>
                  <a:lnTo>
                    <a:pt x="32005" y="0"/>
                  </a:ln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5297282" y="2284254"/>
              <a:ext cx="493911" cy="1108498"/>
            </a:xfrm>
            <a:custGeom>
              <a:avLst/>
              <a:gdLst/>
              <a:ahLst/>
              <a:cxnLst/>
              <a:rect l="l" t="t" r="r" b="b"/>
              <a:pathLst>
                <a:path w="12467" h="27980" extrusionOk="0">
                  <a:moveTo>
                    <a:pt x="12467" y="27980"/>
                  </a:moveTo>
                  <a:lnTo>
                    <a:pt x="1" y="27980"/>
                  </a:lnTo>
                  <a:lnTo>
                    <a:pt x="2632" y="4072"/>
                  </a:lnTo>
                  <a:cubicBezTo>
                    <a:pt x="2882" y="1750"/>
                    <a:pt x="4847" y="0"/>
                    <a:pt x="7180" y="0"/>
                  </a:cubicBezTo>
                  <a:lnTo>
                    <a:pt x="10300" y="0"/>
                  </a:lnTo>
                  <a:cubicBezTo>
                    <a:pt x="11502" y="0"/>
                    <a:pt x="12467" y="964"/>
                    <a:pt x="12467" y="2167"/>
                  </a:cubicBez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3779910" y="2935144"/>
              <a:ext cx="786843" cy="1108537"/>
            </a:xfrm>
            <a:custGeom>
              <a:avLst/>
              <a:gdLst/>
              <a:ahLst/>
              <a:cxnLst/>
              <a:rect l="l" t="t" r="r" b="b"/>
              <a:pathLst>
                <a:path w="19861" h="27981" extrusionOk="0">
                  <a:moveTo>
                    <a:pt x="1" y="1"/>
                  </a:moveTo>
                  <a:lnTo>
                    <a:pt x="1" y="27980"/>
                  </a:lnTo>
                  <a:lnTo>
                    <a:pt x="18312" y="27980"/>
                  </a:lnTo>
                  <a:cubicBezTo>
                    <a:pt x="19158" y="27980"/>
                    <a:pt x="19860" y="27290"/>
                    <a:pt x="19836" y="26432"/>
                  </a:cubicBezTo>
                  <a:lnTo>
                    <a:pt x="19836" y="1525"/>
                  </a:lnTo>
                  <a:cubicBezTo>
                    <a:pt x="19836" y="679"/>
                    <a:pt x="19158" y="1"/>
                    <a:pt x="18312" y="1"/>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3593596" y="2935144"/>
              <a:ext cx="372682" cy="1108537"/>
            </a:xfrm>
            <a:custGeom>
              <a:avLst/>
              <a:gdLst/>
              <a:ahLst/>
              <a:cxnLst/>
              <a:rect l="l" t="t" r="r" b="b"/>
              <a:pathLst>
                <a:path w="9407" h="27981" extrusionOk="0">
                  <a:moveTo>
                    <a:pt x="9407" y="27980"/>
                  </a:moveTo>
                  <a:lnTo>
                    <a:pt x="1167" y="27980"/>
                  </a:lnTo>
                  <a:cubicBezTo>
                    <a:pt x="524" y="27980"/>
                    <a:pt x="1" y="27456"/>
                    <a:pt x="1" y="26813"/>
                  </a:cubicBezTo>
                  <a:lnTo>
                    <a:pt x="1" y="2763"/>
                  </a:lnTo>
                  <a:cubicBezTo>
                    <a:pt x="1" y="1227"/>
                    <a:pt x="1239" y="1"/>
                    <a:pt x="2775" y="1"/>
                  </a:cubicBezTo>
                  <a:lnTo>
                    <a:pt x="6632" y="1"/>
                  </a:lnTo>
                  <a:cubicBezTo>
                    <a:pt x="8156" y="1"/>
                    <a:pt x="9395" y="1227"/>
                    <a:pt x="9395" y="2763"/>
                  </a:cubicBezTo>
                  <a:lnTo>
                    <a:pt x="9395" y="27980"/>
                  </a:ln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3966224" y="3360619"/>
              <a:ext cx="1150492" cy="332074"/>
            </a:xfrm>
            <a:custGeom>
              <a:avLst/>
              <a:gdLst/>
              <a:ahLst/>
              <a:cxnLst/>
              <a:rect l="l" t="t" r="r" b="b"/>
              <a:pathLst>
                <a:path w="29040" h="8382" extrusionOk="0">
                  <a:moveTo>
                    <a:pt x="1" y="0"/>
                  </a:moveTo>
                  <a:lnTo>
                    <a:pt x="29040" y="0"/>
                  </a:lnTo>
                  <a:lnTo>
                    <a:pt x="29040" y="8382"/>
                  </a:lnTo>
                  <a:lnTo>
                    <a:pt x="1" y="8382"/>
                  </a:ln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3966224" y="3692680"/>
              <a:ext cx="1150492" cy="350496"/>
            </a:xfrm>
            <a:custGeom>
              <a:avLst/>
              <a:gdLst/>
              <a:ahLst/>
              <a:cxnLst/>
              <a:rect l="l" t="t" r="r" b="b"/>
              <a:pathLst>
                <a:path w="29040" h="8847" extrusionOk="0">
                  <a:moveTo>
                    <a:pt x="1" y="0"/>
                  </a:moveTo>
                  <a:lnTo>
                    <a:pt x="29040" y="0"/>
                  </a:lnTo>
                  <a:lnTo>
                    <a:pt x="29040" y="8846"/>
                  </a:lnTo>
                  <a:lnTo>
                    <a:pt x="1" y="8846"/>
                  </a:ln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4909124" y="3211069"/>
              <a:ext cx="259455" cy="149596"/>
            </a:xfrm>
            <a:custGeom>
              <a:avLst/>
              <a:gdLst/>
              <a:ahLst/>
              <a:cxnLst/>
              <a:rect l="l" t="t" r="r" b="b"/>
              <a:pathLst>
                <a:path w="6549" h="3776" extrusionOk="0">
                  <a:moveTo>
                    <a:pt x="0" y="1"/>
                  </a:moveTo>
                  <a:lnTo>
                    <a:pt x="0" y="3775"/>
                  </a:lnTo>
                  <a:lnTo>
                    <a:pt x="6549" y="3775"/>
                  </a:lnTo>
                  <a:lnTo>
                    <a:pt x="6549" y="1"/>
                  </a:lnTo>
                  <a:close/>
                </a:path>
              </a:pathLst>
            </a:custGeom>
            <a:solidFill>
              <a:srgbClr val="763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2"/>
            <p:cNvSpPr/>
            <p:nvPr/>
          </p:nvSpPr>
          <p:spPr>
            <a:xfrm>
              <a:off x="4553452" y="2567548"/>
              <a:ext cx="320347" cy="384924"/>
            </a:xfrm>
            <a:custGeom>
              <a:avLst/>
              <a:gdLst/>
              <a:ahLst/>
              <a:cxnLst/>
              <a:rect l="l" t="t" r="r" b="b"/>
              <a:pathLst>
                <a:path w="8086" h="9716" extrusionOk="0">
                  <a:moveTo>
                    <a:pt x="5476" y="0"/>
                  </a:moveTo>
                  <a:cubicBezTo>
                    <a:pt x="4671" y="0"/>
                    <a:pt x="3891" y="428"/>
                    <a:pt x="3477" y="1183"/>
                  </a:cubicBezTo>
                  <a:lnTo>
                    <a:pt x="608" y="6315"/>
                  </a:lnTo>
                  <a:cubicBezTo>
                    <a:pt x="1" y="7410"/>
                    <a:pt x="406" y="8815"/>
                    <a:pt x="1501" y="9422"/>
                  </a:cubicBezTo>
                  <a:cubicBezTo>
                    <a:pt x="1856" y="9621"/>
                    <a:pt x="2241" y="9715"/>
                    <a:pt x="2621" y="9715"/>
                  </a:cubicBezTo>
                  <a:cubicBezTo>
                    <a:pt x="3427" y="9715"/>
                    <a:pt x="4208" y="9290"/>
                    <a:pt x="4620" y="8530"/>
                  </a:cubicBezTo>
                  <a:lnTo>
                    <a:pt x="7478" y="3398"/>
                  </a:lnTo>
                  <a:cubicBezTo>
                    <a:pt x="8085" y="2291"/>
                    <a:pt x="7680" y="898"/>
                    <a:pt x="6585" y="290"/>
                  </a:cubicBezTo>
                  <a:cubicBezTo>
                    <a:pt x="6233" y="93"/>
                    <a:pt x="5851" y="0"/>
                    <a:pt x="5476" y="0"/>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2"/>
            <p:cNvSpPr/>
            <p:nvPr/>
          </p:nvSpPr>
          <p:spPr>
            <a:xfrm>
              <a:off x="4265285" y="2811582"/>
              <a:ext cx="553338" cy="155697"/>
            </a:xfrm>
            <a:custGeom>
              <a:avLst/>
              <a:gdLst/>
              <a:ahLst/>
              <a:cxnLst/>
              <a:rect l="l" t="t" r="r" b="b"/>
              <a:pathLst>
                <a:path w="13967" h="3930" extrusionOk="0">
                  <a:moveTo>
                    <a:pt x="13966" y="1965"/>
                  </a:moveTo>
                  <a:lnTo>
                    <a:pt x="13966" y="1965"/>
                  </a:lnTo>
                  <a:cubicBezTo>
                    <a:pt x="13966" y="3048"/>
                    <a:pt x="13085" y="3929"/>
                    <a:pt x="12002" y="3929"/>
                  </a:cubicBezTo>
                  <a:lnTo>
                    <a:pt x="1965" y="3929"/>
                  </a:lnTo>
                  <a:cubicBezTo>
                    <a:pt x="881" y="3929"/>
                    <a:pt x="0" y="3060"/>
                    <a:pt x="0" y="1965"/>
                  </a:cubicBezTo>
                  <a:lnTo>
                    <a:pt x="0" y="1965"/>
                  </a:lnTo>
                  <a:cubicBezTo>
                    <a:pt x="0" y="881"/>
                    <a:pt x="881" y="0"/>
                    <a:pt x="1965" y="0"/>
                  </a:cubicBezTo>
                  <a:lnTo>
                    <a:pt x="12002" y="0"/>
                  </a:lnTo>
                  <a:cubicBezTo>
                    <a:pt x="13073" y="0"/>
                    <a:pt x="13966" y="881"/>
                    <a:pt x="13966" y="1965"/>
                  </a:cubicBezTo>
                  <a:close/>
                </a:path>
              </a:pathLst>
            </a:custGeom>
            <a:solidFill>
              <a:srgbClr val="BCB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4179913" y="2811582"/>
              <a:ext cx="216985" cy="207120"/>
            </a:xfrm>
            <a:custGeom>
              <a:avLst/>
              <a:gdLst/>
              <a:ahLst/>
              <a:cxnLst/>
              <a:rect l="l" t="t" r="r" b="b"/>
              <a:pathLst>
                <a:path w="5477" h="5228" extrusionOk="0">
                  <a:moveTo>
                    <a:pt x="1465" y="0"/>
                  </a:moveTo>
                  <a:cubicBezTo>
                    <a:pt x="655" y="0"/>
                    <a:pt x="0" y="655"/>
                    <a:pt x="0" y="1477"/>
                  </a:cubicBezTo>
                  <a:lnTo>
                    <a:pt x="0" y="4525"/>
                  </a:lnTo>
                  <a:cubicBezTo>
                    <a:pt x="0" y="4917"/>
                    <a:pt x="310" y="5227"/>
                    <a:pt x="703" y="5227"/>
                  </a:cubicBezTo>
                  <a:lnTo>
                    <a:pt x="4774" y="5227"/>
                  </a:lnTo>
                  <a:cubicBezTo>
                    <a:pt x="5167" y="5227"/>
                    <a:pt x="5477" y="4917"/>
                    <a:pt x="5477" y="4525"/>
                  </a:cubicBezTo>
                  <a:lnTo>
                    <a:pt x="5477" y="703"/>
                  </a:lnTo>
                  <a:cubicBezTo>
                    <a:pt x="5477" y="310"/>
                    <a:pt x="5167" y="0"/>
                    <a:pt x="4774" y="0"/>
                  </a:cubicBez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4226580"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4277051"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2"/>
            <p:cNvSpPr/>
            <p:nvPr/>
          </p:nvSpPr>
          <p:spPr>
            <a:xfrm>
              <a:off x="4328473" y="2915336"/>
              <a:ext cx="21750" cy="103798"/>
            </a:xfrm>
            <a:custGeom>
              <a:avLst/>
              <a:gdLst/>
              <a:ahLst/>
              <a:cxnLst/>
              <a:rect l="l" t="t" r="r" b="b"/>
              <a:pathLst>
                <a:path w="549" h="2620" extrusionOk="0">
                  <a:moveTo>
                    <a:pt x="1" y="1"/>
                  </a:moveTo>
                  <a:lnTo>
                    <a:pt x="1" y="2620"/>
                  </a:lnTo>
                  <a:lnTo>
                    <a:pt x="548" y="2620"/>
                  </a:lnTo>
                  <a:lnTo>
                    <a:pt x="548" y="1"/>
                  </a:lnTo>
                  <a:close/>
                </a:path>
              </a:pathLst>
            </a:custGeom>
            <a:solidFill>
              <a:srgbClr val="FFA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p:nvPr/>
          </p:nvSpPr>
          <p:spPr>
            <a:xfrm>
              <a:off x="3932273" y="3071264"/>
              <a:ext cx="809465" cy="289604"/>
            </a:xfrm>
            <a:custGeom>
              <a:avLst/>
              <a:gdLst/>
              <a:ahLst/>
              <a:cxnLst/>
              <a:rect l="l" t="t" r="r" b="b"/>
              <a:pathLst>
                <a:path w="20432" h="7310" extrusionOk="0">
                  <a:moveTo>
                    <a:pt x="3384" y="1"/>
                  </a:moveTo>
                  <a:cubicBezTo>
                    <a:pt x="1651" y="1"/>
                    <a:pt x="200" y="1350"/>
                    <a:pt x="107" y="3101"/>
                  </a:cubicBezTo>
                  <a:cubicBezTo>
                    <a:pt x="0" y="4911"/>
                    <a:pt x="1381" y="6459"/>
                    <a:pt x="3203" y="6554"/>
                  </a:cubicBezTo>
                  <a:lnTo>
                    <a:pt x="16871" y="7304"/>
                  </a:lnTo>
                  <a:cubicBezTo>
                    <a:pt x="16937" y="7308"/>
                    <a:pt x="17002" y="7310"/>
                    <a:pt x="17067" y="7310"/>
                  </a:cubicBezTo>
                  <a:cubicBezTo>
                    <a:pt x="18802" y="7310"/>
                    <a:pt x="20244" y="5942"/>
                    <a:pt x="20324" y="4208"/>
                  </a:cubicBezTo>
                  <a:cubicBezTo>
                    <a:pt x="20431" y="2411"/>
                    <a:pt x="19050" y="863"/>
                    <a:pt x="17229" y="756"/>
                  </a:cubicBezTo>
                  <a:lnTo>
                    <a:pt x="3560" y="6"/>
                  </a:lnTo>
                  <a:cubicBezTo>
                    <a:pt x="3501" y="2"/>
                    <a:pt x="3442" y="1"/>
                    <a:pt x="3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2"/>
            <p:cNvSpPr/>
            <p:nvPr/>
          </p:nvSpPr>
          <p:spPr>
            <a:xfrm>
              <a:off x="4693534" y="2398863"/>
              <a:ext cx="475053" cy="812278"/>
            </a:xfrm>
            <a:custGeom>
              <a:avLst/>
              <a:gdLst/>
              <a:ahLst/>
              <a:cxnLst/>
              <a:rect l="l" t="t" r="r" b="b"/>
              <a:pathLst>
                <a:path w="11991" h="20503" extrusionOk="0">
                  <a:moveTo>
                    <a:pt x="11991" y="20503"/>
                  </a:moveTo>
                  <a:lnTo>
                    <a:pt x="1" y="20503"/>
                  </a:lnTo>
                  <a:lnTo>
                    <a:pt x="1" y="3501"/>
                  </a:lnTo>
                  <a:cubicBezTo>
                    <a:pt x="1" y="1512"/>
                    <a:pt x="1846" y="0"/>
                    <a:pt x="3787" y="417"/>
                  </a:cubicBezTo>
                  <a:lnTo>
                    <a:pt x="3787" y="417"/>
                  </a:lnTo>
                  <a:cubicBezTo>
                    <a:pt x="8573" y="1429"/>
                    <a:pt x="11991" y="5644"/>
                    <a:pt x="11991" y="10525"/>
                  </a:cubicBez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2"/>
            <p:cNvSpPr/>
            <p:nvPr/>
          </p:nvSpPr>
          <p:spPr>
            <a:xfrm>
              <a:off x="4646391" y="2344035"/>
              <a:ext cx="308066" cy="287187"/>
            </a:xfrm>
            <a:custGeom>
              <a:avLst/>
              <a:gdLst/>
              <a:ahLst/>
              <a:cxnLst/>
              <a:rect l="l" t="t" r="r" b="b"/>
              <a:pathLst>
                <a:path w="7776" h="7249" extrusionOk="0">
                  <a:moveTo>
                    <a:pt x="2922" y="0"/>
                  </a:moveTo>
                  <a:cubicBezTo>
                    <a:pt x="2242" y="0"/>
                    <a:pt x="1560" y="259"/>
                    <a:pt x="1036" y="777"/>
                  </a:cubicBezTo>
                  <a:cubicBezTo>
                    <a:pt x="0" y="1825"/>
                    <a:pt x="0" y="3504"/>
                    <a:pt x="1036" y="4539"/>
                  </a:cubicBezTo>
                  <a:lnTo>
                    <a:pt x="2977" y="6480"/>
                  </a:lnTo>
                  <a:cubicBezTo>
                    <a:pt x="3489" y="6992"/>
                    <a:pt x="4168" y="7248"/>
                    <a:pt x="4849" y="7248"/>
                  </a:cubicBezTo>
                  <a:cubicBezTo>
                    <a:pt x="5531" y="7248"/>
                    <a:pt x="6215" y="6992"/>
                    <a:pt x="6739" y="6480"/>
                  </a:cubicBezTo>
                  <a:cubicBezTo>
                    <a:pt x="7775" y="5432"/>
                    <a:pt x="7775" y="3754"/>
                    <a:pt x="6739" y="2718"/>
                  </a:cubicBezTo>
                  <a:lnTo>
                    <a:pt x="4799" y="777"/>
                  </a:lnTo>
                  <a:cubicBezTo>
                    <a:pt x="4281" y="259"/>
                    <a:pt x="3602" y="0"/>
                    <a:pt x="2922" y="0"/>
                  </a:cubicBez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4562445" y="2263495"/>
              <a:ext cx="354260" cy="337303"/>
            </a:xfrm>
            <a:custGeom>
              <a:avLst/>
              <a:gdLst/>
              <a:ahLst/>
              <a:cxnLst/>
              <a:rect l="l" t="t" r="r" b="b"/>
              <a:pathLst>
                <a:path w="8942" h="8514" extrusionOk="0">
                  <a:moveTo>
                    <a:pt x="6537" y="8513"/>
                  </a:moveTo>
                  <a:lnTo>
                    <a:pt x="2084" y="8513"/>
                  </a:lnTo>
                  <a:cubicBezTo>
                    <a:pt x="929" y="8513"/>
                    <a:pt x="0" y="7573"/>
                    <a:pt x="0" y="6430"/>
                  </a:cubicBezTo>
                  <a:lnTo>
                    <a:pt x="0" y="0"/>
                  </a:lnTo>
                  <a:lnTo>
                    <a:pt x="8942" y="0"/>
                  </a:lnTo>
                  <a:lnTo>
                    <a:pt x="8942" y="6132"/>
                  </a:lnTo>
                  <a:cubicBezTo>
                    <a:pt x="8930" y="7442"/>
                    <a:pt x="7858" y="8513"/>
                    <a:pt x="6537" y="8513"/>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2"/>
            <p:cNvSpPr/>
            <p:nvPr/>
          </p:nvSpPr>
          <p:spPr>
            <a:xfrm>
              <a:off x="4475171" y="2088472"/>
              <a:ext cx="483056" cy="364679"/>
            </a:xfrm>
            <a:custGeom>
              <a:avLst/>
              <a:gdLst/>
              <a:ahLst/>
              <a:cxnLst/>
              <a:rect l="l" t="t" r="r" b="b"/>
              <a:pathLst>
                <a:path w="12193" h="9205" extrusionOk="0">
                  <a:moveTo>
                    <a:pt x="10776" y="2751"/>
                  </a:moveTo>
                  <a:lnTo>
                    <a:pt x="10192" y="2180"/>
                  </a:lnTo>
                  <a:cubicBezTo>
                    <a:pt x="9811" y="1799"/>
                    <a:pt x="9275" y="1584"/>
                    <a:pt x="8740" y="1584"/>
                  </a:cubicBezTo>
                  <a:lnTo>
                    <a:pt x="8085" y="1584"/>
                  </a:lnTo>
                  <a:cubicBezTo>
                    <a:pt x="7847" y="989"/>
                    <a:pt x="7251" y="561"/>
                    <a:pt x="6561" y="561"/>
                  </a:cubicBezTo>
                  <a:cubicBezTo>
                    <a:pt x="6311" y="561"/>
                    <a:pt x="6084" y="620"/>
                    <a:pt x="5858" y="715"/>
                  </a:cubicBezTo>
                  <a:cubicBezTo>
                    <a:pt x="5561" y="275"/>
                    <a:pt x="5072" y="1"/>
                    <a:pt x="4513" y="1"/>
                  </a:cubicBezTo>
                  <a:cubicBezTo>
                    <a:pt x="4108" y="1"/>
                    <a:pt x="3739" y="144"/>
                    <a:pt x="3441" y="382"/>
                  </a:cubicBezTo>
                  <a:cubicBezTo>
                    <a:pt x="3084" y="132"/>
                    <a:pt x="2644" y="1"/>
                    <a:pt x="2191" y="1"/>
                  </a:cubicBezTo>
                  <a:cubicBezTo>
                    <a:pt x="977" y="1"/>
                    <a:pt x="0" y="977"/>
                    <a:pt x="0" y="2180"/>
                  </a:cubicBezTo>
                  <a:cubicBezTo>
                    <a:pt x="0" y="3394"/>
                    <a:pt x="977" y="4371"/>
                    <a:pt x="2191" y="4371"/>
                  </a:cubicBezTo>
                  <a:lnTo>
                    <a:pt x="8990" y="4371"/>
                  </a:lnTo>
                  <a:lnTo>
                    <a:pt x="8990" y="7585"/>
                  </a:lnTo>
                  <a:cubicBezTo>
                    <a:pt x="8990" y="7978"/>
                    <a:pt x="9216" y="8311"/>
                    <a:pt x="9549" y="8478"/>
                  </a:cubicBezTo>
                  <a:lnTo>
                    <a:pt x="11121" y="9204"/>
                  </a:lnTo>
                  <a:lnTo>
                    <a:pt x="11121" y="9193"/>
                  </a:lnTo>
                  <a:cubicBezTo>
                    <a:pt x="11811" y="7811"/>
                    <a:pt x="12169" y="6276"/>
                    <a:pt x="12169" y="4728"/>
                  </a:cubicBezTo>
                  <a:cubicBezTo>
                    <a:pt x="12192" y="3835"/>
                    <a:pt x="11621" y="3049"/>
                    <a:pt x="10776" y="2751"/>
                  </a:cubicBez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2"/>
            <p:cNvSpPr/>
            <p:nvPr/>
          </p:nvSpPr>
          <p:spPr>
            <a:xfrm>
              <a:off x="3962460" y="2766776"/>
              <a:ext cx="536342" cy="336828"/>
            </a:xfrm>
            <a:custGeom>
              <a:avLst/>
              <a:gdLst/>
              <a:ahLst/>
              <a:cxnLst/>
              <a:rect l="l" t="t" r="r" b="b"/>
              <a:pathLst>
                <a:path w="13538" h="8502" extrusionOk="0">
                  <a:moveTo>
                    <a:pt x="738" y="0"/>
                  </a:moveTo>
                  <a:cubicBezTo>
                    <a:pt x="250" y="0"/>
                    <a:pt x="0" y="393"/>
                    <a:pt x="155" y="881"/>
                  </a:cubicBezTo>
                  <a:lnTo>
                    <a:pt x="2774" y="8501"/>
                  </a:lnTo>
                  <a:lnTo>
                    <a:pt x="13538" y="8501"/>
                  </a:lnTo>
                  <a:lnTo>
                    <a:pt x="10918" y="881"/>
                  </a:lnTo>
                  <a:cubicBezTo>
                    <a:pt x="10752" y="393"/>
                    <a:pt x="10228" y="0"/>
                    <a:pt x="9740" y="0"/>
                  </a:cubicBez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2"/>
            <p:cNvSpPr/>
            <p:nvPr/>
          </p:nvSpPr>
          <p:spPr>
            <a:xfrm>
              <a:off x="4474220" y="3067699"/>
              <a:ext cx="258068" cy="35893"/>
            </a:xfrm>
            <a:custGeom>
              <a:avLst/>
              <a:gdLst/>
              <a:ahLst/>
              <a:cxnLst/>
              <a:rect l="l" t="t" r="r" b="b"/>
              <a:pathLst>
                <a:path w="6514" h="906" extrusionOk="0">
                  <a:moveTo>
                    <a:pt x="1" y="0"/>
                  </a:moveTo>
                  <a:lnTo>
                    <a:pt x="1" y="905"/>
                  </a:lnTo>
                  <a:lnTo>
                    <a:pt x="6513" y="905"/>
                  </a:lnTo>
                  <a:lnTo>
                    <a:pt x="6513" y="0"/>
                  </a:ln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2"/>
            <p:cNvSpPr/>
            <p:nvPr/>
          </p:nvSpPr>
          <p:spPr>
            <a:xfrm>
              <a:off x="3937463" y="2766776"/>
              <a:ext cx="536817" cy="336828"/>
            </a:xfrm>
            <a:custGeom>
              <a:avLst/>
              <a:gdLst/>
              <a:ahLst/>
              <a:cxnLst/>
              <a:rect l="l" t="t" r="r" b="b"/>
              <a:pathLst>
                <a:path w="13550" h="8502" extrusionOk="0">
                  <a:moveTo>
                    <a:pt x="13550" y="8501"/>
                  </a:moveTo>
                  <a:lnTo>
                    <a:pt x="2786" y="8501"/>
                  </a:lnTo>
                  <a:lnTo>
                    <a:pt x="167" y="881"/>
                  </a:lnTo>
                  <a:cubicBezTo>
                    <a:pt x="0" y="393"/>
                    <a:pt x="250" y="0"/>
                    <a:pt x="750" y="0"/>
                  </a:cubicBezTo>
                  <a:lnTo>
                    <a:pt x="9751" y="0"/>
                  </a:lnTo>
                  <a:cubicBezTo>
                    <a:pt x="10240" y="0"/>
                    <a:pt x="10763" y="393"/>
                    <a:pt x="10930" y="881"/>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2"/>
            <p:cNvSpPr/>
            <p:nvPr/>
          </p:nvSpPr>
          <p:spPr>
            <a:xfrm>
              <a:off x="4125163" y="2915336"/>
              <a:ext cx="155697" cy="39657"/>
            </a:xfrm>
            <a:custGeom>
              <a:avLst/>
              <a:gdLst/>
              <a:ahLst/>
              <a:cxnLst/>
              <a:rect l="l" t="t" r="r" b="b"/>
              <a:pathLst>
                <a:path w="3930" h="1001" extrusionOk="0">
                  <a:moveTo>
                    <a:pt x="1" y="1"/>
                  </a:moveTo>
                  <a:lnTo>
                    <a:pt x="334" y="1001"/>
                  </a:lnTo>
                  <a:lnTo>
                    <a:pt x="3930" y="1001"/>
                  </a:lnTo>
                  <a:lnTo>
                    <a:pt x="3585" y="1"/>
                  </a:lnTo>
                  <a:close/>
                </a:path>
              </a:pathLst>
            </a:custGeom>
            <a:solidFill>
              <a:srgbClr val="D7D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2"/>
            <p:cNvSpPr/>
            <p:nvPr/>
          </p:nvSpPr>
          <p:spPr>
            <a:xfrm>
              <a:off x="3906800" y="3068650"/>
              <a:ext cx="639189" cy="437298"/>
            </a:xfrm>
            <a:custGeom>
              <a:avLst/>
              <a:gdLst/>
              <a:ahLst/>
              <a:cxnLst/>
              <a:rect l="l" t="t" r="r" b="b"/>
              <a:pathLst>
                <a:path w="16134" h="11038" extrusionOk="0">
                  <a:moveTo>
                    <a:pt x="12573" y="10680"/>
                  </a:moveTo>
                  <a:lnTo>
                    <a:pt x="1239" y="5870"/>
                  </a:lnTo>
                  <a:cubicBezTo>
                    <a:pt x="405" y="5513"/>
                    <a:pt x="0" y="4548"/>
                    <a:pt x="358" y="3715"/>
                  </a:cubicBezTo>
                  <a:lnTo>
                    <a:pt x="1405" y="1238"/>
                  </a:lnTo>
                  <a:cubicBezTo>
                    <a:pt x="1751" y="405"/>
                    <a:pt x="2727" y="0"/>
                    <a:pt x="3560" y="357"/>
                  </a:cubicBezTo>
                  <a:lnTo>
                    <a:pt x="14895" y="5167"/>
                  </a:lnTo>
                  <a:cubicBezTo>
                    <a:pt x="15728" y="5525"/>
                    <a:pt x="16133" y="6489"/>
                    <a:pt x="15776" y="7322"/>
                  </a:cubicBezTo>
                  <a:lnTo>
                    <a:pt x="14740" y="9799"/>
                  </a:lnTo>
                  <a:cubicBezTo>
                    <a:pt x="14395" y="10644"/>
                    <a:pt x="13431" y="11037"/>
                    <a:pt x="12573" y="10680"/>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2"/>
            <p:cNvSpPr/>
            <p:nvPr/>
          </p:nvSpPr>
          <p:spPr>
            <a:xfrm>
              <a:off x="4554878" y="3095628"/>
              <a:ext cx="630235" cy="383260"/>
            </a:xfrm>
            <a:custGeom>
              <a:avLst/>
              <a:gdLst/>
              <a:ahLst/>
              <a:cxnLst/>
              <a:rect l="l" t="t" r="r" b="b"/>
              <a:pathLst>
                <a:path w="15908" h="9674" extrusionOk="0">
                  <a:moveTo>
                    <a:pt x="3712" y="1"/>
                  </a:moveTo>
                  <a:cubicBezTo>
                    <a:pt x="2377" y="1"/>
                    <a:pt x="1113" y="822"/>
                    <a:pt x="620" y="2153"/>
                  </a:cubicBezTo>
                  <a:cubicBezTo>
                    <a:pt x="1" y="3843"/>
                    <a:pt x="870" y="5737"/>
                    <a:pt x="2572" y="6368"/>
                  </a:cubicBezTo>
                  <a:lnTo>
                    <a:pt x="11073" y="9475"/>
                  </a:lnTo>
                  <a:cubicBezTo>
                    <a:pt x="11443" y="9610"/>
                    <a:pt x="11822" y="9673"/>
                    <a:pt x="12195" y="9673"/>
                  </a:cubicBezTo>
                  <a:cubicBezTo>
                    <a:pt x="13538" y="9673"/>
                    <a:pt x="14801" y="8846"/>
                    <a:pt x="15276" y="7522"/>
                  </a:cubicBezTo>
                  <a:cubicBezTo>
                    <a:pt x="15907" y="5832"/>
                    <a:pt x="15026" y="3939"/>
                    <a:pt x="13336" y="3308"/>
                  </a:cubicBezTo>
                  <a:lnTo>
                    <a:pt x="4834" y="200"/>
                  </a:lnTo>
                  <a:cubicBezTo>
                    <a:pt x="4465" y="65"/>
                    <a:pt x="4086" y="1"/>
                    <a:pt x="3712" y="1"/>
                  </a:cubicBezTo>
                  <a:close/>
                </a:path>
              </a:pathLst>
            </a:custGeom>
            <a:solidFill>
              <a:srgbClr val="9D4E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2"/>
            <p:cNvSpPr/>
            <p:nvPr/>
          </p:nvSpPr>
          <p:spPr>
            <a:xfrm>
              <a:off x="4944026" y="2631409"/>
              <a:ext cx="181646" cy="414637"/>
            </a:xfrm>
            <a:custGeom>
              <a:avLst/>
              <a:gdLst/>
              <a:ahLst/>
              <a:cxnLst/>
              <a:rect l="l" t="t" r="r" b="b"/>
              <a:pathLst>
                <a:path w="4585" h="10466" extrusionOk="0">
                  <a:moveTo>
                    <a:pt x="2286" y="0"/>
                  </a:moveTo>
                  <a:cubicBezTo>
                    <a:pt x="1024" y="0"/>
                    <a:pt x="0" y="1024"/>
                    <a:pt x="0" y="2286"/>
                  </a:cubicBezTo>
                  <a:lnTo>
                    <a:pt x="0" y="8168"/>
                  </a:lnTo>
                  <a:cubicBezTo>
                    <a:pt x="0" y="9430"/>
                    <a:pt x="1024" y="10466"/>
                    <a:pt x="2286" y="10466"/>
                  </a:cubicBezTo>
                  <a:cubicBezTo>
                    <a:pt x="3548" y="10466"/>
                    <a:pt x="4584" y="9430"/>
                    <a:pt x="4584" y="8168"/>
                  </a:cubicBezTo>
                  <a:lnTo>
                    <a:pt x="4584" y="2286"/>
                  </a:lnTo>
                  <a:cubicBezTo>
                    <a:pt x="4584" y="1024"/>
                    <a:pt x="3548" y="0"/>
                    <a:pt x="2286" y="0"/>
                  </a:cubicBez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2"/>
            <p:cNvSpPr/>
            <p:nvPr/>
          </p:nvSpPr>
          <p:spPr>
            <a:xfrm>
              <a:off x="4257719" y="3222875"/>
              <a:ext cx="470775" cy="379298"/>
            </a:xfrm>
            <a:custGeom>
              <a:avLst/>
              <a:gdLst/>
              <a:ahLst/>
              <a:cxnLst/>
              <a:rect l="l" t="t" r="r" b="b"/>
              <a:pathLst>
                <a:path w="11883" h="9574" extrusionOk="0">
                  <a:moveTo>
                    <a:pt x="1" y="6465"/>
                  </a:moveTo>
                  <a:lnTo>
                    <a:pt x="5942" y="9085"/>
                  </a:lnTo>
                  <a:cubicBezTo>
                    <a:pt x="7037" y="9573"/>
                    <a:pt x="8311" y="9073"/>
                    <a:pt x="8787" y="7989"/>
                  </a:cubicBezTo>
                  <a:lnTo>
                    <a:pt x="11466" y="1941"/>
                  </a:lnTo>
                  <a:cubicBezTo>
                    <a:pt x="11883" y="1012"/>
                    <a:pt x="11085" y="0"/>
                    <a:pt x="10085" y="179"/>
                  </a:cubicBezTo>
                  <a:lnTo>
                    <a:pt x="3989" y="1286"/>
                  </a:lnTo>
                  <a:lnTo>
                    <a:pt x="2572" y="667"/>
                  </a:ln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2"/>
            <p:cNvSpPr/>
            <p:nvPr/>
          </p:nvSpPr>
          <p:spPr>
            <a:xfrm>
              <a:off x="4428464" y="3229134"/>
              <a:ext cx="298280" cy="361391"/>
            </a:xfrm>
            <a:custGeom>
              <a:avLst/>
              <a:gdLst/>
              <a:ahLst/>
              <a:cxnLst/>
              <a:rect l="l" t="t" r="r" b="b"/>
              <a:pathLst>
                <a:path w="7529" h="9122" extrusionOk="0">
                  <a:moveTo>
                    <a:pt x="1" y="8212"/>
                  </a:moveTo>
                  <a:lnTo>
                    <a:pt x="1" y="8212"/>
                  </a:lnTo>
                  <a:cubicBezTo>
                    <a:pt x="9" y="8216"/>
                    <a:pt x="17" y="8220"/>
                    <a:pt x="25" y="8223"/>
                  </a:cubicBezTo>
                  <a:lnTo>
                    <a:pt x="25" y="8223"/>
                  </a:lnTo>
                  <a:lnTo>
                    <a:pt x="1" y="8212"/>
                  </a:lnTo>
                  <a:close/>
                  <a:moveTo>
                    <a:pt x="5994" y="0"/>
                  </a:moveTo>
                  <a:cubicBezTo>
                    <a:pt x="5919" y="0"/>
                    <a:pt x="5842" y="7"/>
                    <a:pt x="5763" y="21"/>
                  </a:cubicBezTo>
                  <a:lnTo>
                    <a:pt x="5549" y="57"/>
                  </a:lnTo>
                  <a:cubicBezTo>
                    <a:pt x="5680" y="378"/>
                    <a:pt x="5692" y="735"/>
                    <a:pt x="5537" y="1069"/>
                  </a:cubicBezTo>
                  <a:lnTo>
                    <a:pt x="2858" y="7117"/>
                  </a:lnTo>
                  <a:cubicBezTo>
                    <a:pt x="2507" y="7917"/>
                    <a:pt x="1721" y="8405"/>
                    <a:pt x="888" y="8405"/>
                  </a:cubicBezTo>
                  <a:cubicBezTo>
                    <a:pt x="601" y="8405"/>
                    <a:pt x="308" y="8347"/>
                    <a:pt x="25" y="8223"/>
                  </a:cubicBezTo>
                  <a:lnTo>
                    <a:pt x="25" y="8223"/>
                  </a:lnTo>
                  <a:lnTo>
                    <a:pt x="1608" y="8927"/>
                  </a:lnTo>
                  <a:cubicBezTo>
                    <a:pt x="1897" y="9059"/>
                    <a:pt x="2199" y="9121"/>
                    <a:pt x="2496" y="9121"/>
                  </a:cubicBezTo>
                  <a:cubicBezTo>
                    <a:pt x="3321" y="9121"/>
                    <a:pt x="4106" y="8638"/>
                    <a:pt x="4465" y="7831"/>
                  </a:cubicBezTo>
                  <a:lnTo>
                    <a:pt x="7144" y="1783"/>
                  </a:lnTo>
                  <a:cubicBezTo>
                    <a:pt x="7528" y="927"/>
                    <a:pt x="6881" y="0"/>
                    <a:pt x="59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2"/>
            <p:cNvSpPr/>
            <p:nvPr/>
          </p:nvSpPr>
          <p:spPr>
            <a:xfrm>
              <a:off x="4572349" y="2864390"/>
              <a:ext cx="553338" cy="181646"/>
            </a:xfrm>
            <a:custGeom>
              <a:avLst/>
              <a:gdLst/>
              <a:ahLst/>
              <a:cxnLst/>
              <a:rect l="l" t="t" r="r" b="b"/>
              <a:pathLst>
                <a:path w="13967" h="4585" extrusionOk="0">
                  <a:moveTo>
                    <a:pt x="13966" y="2287"/>
                  </a:moveTo>
                  <a:lnTo>
                    <a:pt x="13966" y="2287"/>
                  </a:lnTo>
                  <a:cubicBezTo>
                    <a:pt x="13966" y="3549"/>
                    <a:pt x="12930" y="4585"/>
                    <a:pt x="11668" y="4585"/>
                  </a:cubicBezTo>
                  <a:lnTo>
                    <a:pt x="2298" y="4585"/>
                  </a:lnTo>
                  <a:cubicBezTo>
                    <a:pt x="1024" y="4585"/>
                    <a:pt x="0" y="3549"/>
                    <a:pt x="0" y="2287"/>
                  </a:cubicBezTo>
                  <a:lnTo>
                    <a:pt x="0" y="2287"/>
                  </a:lnTo>
                  <a:cubicBezTo>
                    <a:pt x="0" y="1025"/>
                    <a:pt x="1024" y="1"/>
                    <a:pt x="2298" y="1"/>
                  </a:cubicBezTo>
                  <a:lnTo>
                    <a:pt x="11668" y="1"/>
                  </a:lnTo>
                  <a:cubicBezTo>
                    <a:pt x="12930" y="1"/>
                    <a:pt x="13966" y="1025"/>
                    <a:pt x="13966" y="2287"/>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2"/>
            <p:cNvSpPr/>
            <p:nvPr/>
          </p:nvSpPr>
          <p:spPr>
            <a:xfrm>
              <a:off x="4486976" y="2864390"/>
              <a:ext cx="216985" cy="206645"/>
            </a:xfrm>
            <a:custGeom>
              <a:avLst/>
              <a:gdLst/>
              <a:ahLst/>
              <a:cxnLst/>
              <a:rect l="l" t="t" r="r" b="b"/>
              <a:pathLst>
                <a:path w="5477" h="5216" extrusionOk="0">
                  <a:moveTo>
                    <a:pt x="5477" y="691"/>
                  </a:moveTo>
                  <a:lnTo>
                    <a:pt x="5477" y="4525"/>
                  </a:lnTo>
                  <a:cubicBezTo>
                    <a:pt x="5477" y="4906"/>
                    <a:pt x="5167" y="5216"/>
                    <a:pt x="4774" y="5216"/>
                  </a:cubicBezTo>
                  <a:lnTo>
                    <a:pt x="702" y="5216"/>
                  </a:lnTo>
                  <a:cubicBezTo>
                    <a:pt x="310" y="5216"/>
                    <a:pt x="0" y="4906"/>
                    <a:pt x="0" y="4525"/>
                  </a:cubicBezTo>
                  <a:lnTo>
                    <a:pt x="0" y="1465"/>
                  </a:lnTo>
                  <a:cubicBezTo>
                    <a:pt x="0" y="656"/>
                    <a:pt x="655" y="1"/>
                    <a:pt x="1476" y="1"/>
                  </a:cubicBezTo>
                  <a:lnTo>
                    <a:pt x="4774" y="1"/>
                  </a:lnTo>
                  <a:cubicBezTo>
                    <a:pt x="5167" y="1"/>
                    <a:pt x="5477" y="310"/>
                    <a:pt x="5477" y="69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2"/>
            <p:cNvSpPr/>
            <p:nvPr/>
          </p:nvSpPr>
          <p:spPr>
            <a:xfrm>
              <a:off x="4533644" y="2967233"/>
              <a:ext cx="21750" cy="103798"/>
            </a:xfrm>
            <a:custGeom>
              <a:avLst/>
              <a:gdLst/>
              <a:ahLst/>
              <a:cxnLst/>
              <a:rect l="l" t="t" r="r" b="b"/>
              <a:pathLst>
                <a:path w="549" h="2620" extrusionOk="0">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2"/>
            <p:cNvSpPr/>
            <p:nvPr/>
          </p:nvSpPr>
          <p:spPr>
            <a:xfrm>
              <a:off x="4584115" y="2967233"/>
              <a:ext cx="21750" cy="103798"/>
            </a:xfrm>
            <a:custGeom>
              <a:avLst/>
              <a:gdLst/>
              <a:ahLst/>
              <a:cxnLst/>
              <a:rect l="l" t="t" r="r" b="b"/>
              <a:pathLst>
                <a:path w="549" h="2620" extrusionOk="0">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2"/>
            <p:cNvSpPr/>
            <p:nvPr/>
          </p:nvSpPr>
          <p:spPr>
            <a:xfrm>
              <a:off x="4635536" y="2967233"/>
              <a:ext cx="21750" cy="103798"/>
            </a:xfrm>
            <a:custGeom>
              <a:avLst/>
              <a:gdLst/>
              <a:ahLst/>
              <a:cxnLst/>
              <a:rect l="l" t="t" r="r" b="b"/>
              <a:pathLst>
                <a:path w="549" h="2620" extrusionOk="0">
                  <a:moveTo>
                    <a:pt x="0" y="0"/>
                  </a:moveTo>
                  <a:lnTo>
                    <a:pt x="0" y="2620"/>
                  </a:lnTo>
                  <a:lnTo>
                    <a:pt x="548" y="2620"/>
                  </a:lnTo>
                  <a:lnTo>
                    <a:pt x="548" y="0"/>
                  </a:lnTo>
                  <a:close/>
                </a:path>
              </a:pathLst>
            </a:cu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2"/>
            <p:cNvSpPr/>
            <p:nvPr/>
          </p:nvSpPr>
          <p:spPr>
            <a:xfrm>
              <a:off x="3910564" y="3222875"/>
              <a:ext cx="470775" cy="379298"/>
            </a:xfrm>
            <a:custGeom>
              <a:avLst/>
              <a:gdLst/>
              <a:ahLst/>
              <a:cxnLst/>
              <a:rect l="l" t="t" r="r" b="b"/>
              <a:pathLst>
                <a:path w="11883" h="9574" extrusionOk="0">
                  <a:moveTo>
                    <a:pt x="11883" y="6465"/>
                  </a:moveTo>
                  <a:lnTo>
                    <a:pt x="5954" y="9085"/>
                  </a:lnTo>
                  <a:cubicBezTo>
                    <a:pt x="4846" y="9573"/>
                    <a:pt x="3572" y="9073"/>
                    <a:pt x="3096" y="7989"/>
                  </a:cubicBezTo>
                  <a:lnTo>
                    <a:pt x="417" y="1941"/>
                  </a:lnTo>
                  <a:cubicBezTo>
                    <a:pt x="1" y="1012"/>
                    <a:pt x="798" y="0"/>
                    <a:pt x="1798" y="179"/>
                  </a:cubicBezTo>
                  <a:lnTo>
                    <a:pt x="7894" y="1286"/>
                  </a:lnTo>
                  <a:lnTo>
                    <a:pt x="9311" y="667"/>
                  </a:lnTo>
                  <a:close/>
                </a:path>
              </a:pathLst>
            </a:custGeom>
            <a:gradFill>
              <a:gsLst>
                <a:gs pos="0">
                  <a:srgbClr val="EDC3D8"/>
                </a:gs>
                <a:gs pos="100000">
                  <a:srgbClr val="C8659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2"/>
            <p:cNvSpPr/>
            <p:nvPr/>
          </p:nvSpPr>
          <p:spPr>
            <a:xfrm>
              <a:off x="3912346" y="3229134"/>
              <a:ext cx="298241" cy="361391"/>
            </a:xfrm>
            <a:custGeom>
              <a:avLst/>
              <a:gdLst/>
              <a:ahLst/>
              <a:cxnLst/>
              <a:rect l="l" t="t" r="r" b="b"/>
              <a:pathLst>
                <a:path w="7528" h="9122" extrusionOk="0">
                  <a:moveTo>
                    <a:pt x="7528" y="8212"/>
                  </a:moveTo>
                  <a:lnTo>
                    <a:pt x="7504" y="8223"/>
                  </a:lnTo>
                  <a:lnTo>
                    <a:pt x="7504" y="8223"/>
                  </a:lnTo>
                  <a:cubicBezTo>
                    <a:pt x="7512" y="8220"/>
                    <a:pt x="7520" y="8216"/>
                    <a:pt x="7528" y="8212"/>
                  </a:cubicBezTo>
                  <a:close/>
                  <a:moveTo>
                    <a:pt x="1535" y="0"/>
                  </a:moveTo>
                  <a:cubicBezTo>
                    <a:pt x="648" y="0"/>
                    <a:pt x="0" y="927"/>
                    <a:pt x="384" y="1783"/>
                  </a:cubicBezTo>
                  <a:lnTo>
                    <a:pt x="3063" y="7831"/>
                  </a:lnTo>
                  <a:cubicBezTo>
                    <a:pt x="3422" y="8638"/>
                    <a:pt x="4214" y="9121"/>
                    <a:pt x="5038" y="9121"/>
                  </a:cubicBezTo>
                  <a:cubicBezTo>
                    <a:pt x="5334" y="9121"/>
                    <a:pt x="5634" y="9059"/>
                    <a:pt x="5921" y="8927"/>
                  </a:cubicBezTo>
                  <a:lnTo>
                    <a:pt x="7504" y="8223"/>
                  </a:lnTo>
                  <a:lnTo>
                    <a:pt x="7504" y="8223"/>
                  </a:lnTo>
                  <a:cubicBezTo>
                    <a:pt x="7221" y="8347"/>
                    <a:pt x="6928" y="8405"/>
                    <a:pt x="6641" y="8405"/>
                  </a:cubicBezTo>
                  <a:cubicBezTo>
                    <a:pt x="5808" y="8405"/>
                    <a:pt x="5022" y="7917"/>
                    <a:pt x="4670" y="7117"/>
                  </a:cubicBezTo>
                  <a:lnTo>
                    <a:pt x="1992" y="1069"/>
                  </a:lnTo>
                  <a:cubicBezTo>
                    <a:pt x="1837" y="735"/>
                    <a:pt x="1861" y="378"/>
                    <a:pt x="1968" y="57"/>
                  </a:cubicBezTo>
                  <a:lnTo>
                    <a:pt x="1765" y="21"/>
                  </a:lnTo>
                  <a:cubicBezTo>
                    <a:pt x="1687" y="7"/>
                    <a:pt x="1610" y="0"/>
                    <a:pt x="1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2"/>
            <p:cNvSpPr/>
            <p:nvPr/>
          </p:nvSpPr>
          <p:spPr>
            <a:xfrm>
              <a:off x="4227531" y="3077603"/>
              <a:ext cx="584477" cy="418440"/>
            </a:xfrm>
            <a:custGeom>
              <a:avLst/>
              <a:gdLst/>
              <a:ahLst/>
              <a:cxnLst/>
              <a:rect l="l" t="t" r="r" b="b"/>
              <a:pathLst>
                <a:path w="14753" h="10562" extrusionOk="0">
                  <a:moveTo>
                    <a:pt x="1775" y="9704"/>
                  </a:moveTo>
                  <a:cubicBezTo>
                    <a:pt x="2025" y="10287"/>
                    <a:pt x="2691" y="10561"/>
                    <a:pt x="3287" y="10311"/>
                  </a:cubicBezTo>
                  <a:lnTo>
                    <a:pt x="12621" y="6311"/>
                  </a:lnTo>
                  <a:cubicBezTo>
                    <a:pt x="14062" y="5703"/>
                    <a:pt x="14752" y="4025"/>
                    <a:pt x="14145" y="2572"/>
                  </a:cubicBezTo>
                  <a:lnTo>
                    <a:pt x="13943" y="2132"/>
                  </a:lnTo>
                  <a:cubicBezTo>
                    <a:pt x="13336" y="691"/>
                    <a:pt x="11657" y="0"/>
                    <a:pt x="10216" y="608"/>
                  </a:cubicBezTo>
                  <a:lnTo>
                    <a:pt x="870" y="4596"/>
                  </a:lnTo>
                  <a:cubicBezTo>
                    <a:pt x="286" y="4858"/>
                    <a:pt x="1" y="5525"/>
                    <a:pt x="251" y="6108"/>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2"/>
            <p:cNvSpPr/>
            <p:nvPr/>
          </p:nvSpPr>
          <p:spPr>
            <a:xfrm>
              <a:off x="4147824" y="3452132"/>
              <a:ext cx="99559" cy="75788"/>
            </a:xfrm>
            <a:custGeom>
              <a:avLst/>
              <a:gdLst/>
              <a:ahLst/>
              <a:cxnLst/>
              <a:rect l="l" t="t" r="r" b="b"/>
              <a:pathLst>
                <a:path w="2513" h="1913" extrusionOk="0">
                  <a:moveTo>
                    <a:pt x="1420" y="0"/>
                  </a:moveTo>
                  <a:cubicBezTo>
                    <a:pt x="1257" y="0"/>
                    <a:pt x="1086" y="31"/>
                    <a:pt x="917" y="95"/>
                  </a:cubicBezTo>
                  <a:cubicBezTo>
                    <a:pt x="334" y="333"/>
                    <a:pt x="0" y="905"/>
                    <a:pt x="191" y="1381"/>
                  </a:cubicBezTo>
                  <a:cubicBezTo>
                    <a:pt x="326" y="1718"/>
                    <a:pt x="681" y="1912"/>
                    <a:pt x="1085" y="1912"/>
                  </a:cubicBezTo>
                  <a:cubicBezTo>
                    <a:pt x="1251" y="1912"/>
                    <a:pt x="1426" y="1879"/>
                    <a:pt x="1596" y="1810"/>
                  </a:cubicBezTo>
                  <a:cubicBezTo>
                    <a:pt x="2191" y="1583"/>
                    <a:pt x="2513" y="1012"/>
                    <a:pt x="2322" y="536"/>
                  </a:cubicBezTo>
                  <a:cubicBezTo>
                    <a:pt x="2186" y="195"/>
                    <a:pt x="1830" y="0"/>
                    <a:pt x="1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2"/>
            <p:cNvSpPr/>
            <p:nvPr/>
          </p:nvSpPr>
          <p:spPr>
            <a:xfrm>
              <a:off x="4587443" y="2346491"/>
              <a:ext cx="38706" cy="39182"/>
            </a:xfrm>
            <a:custGeom>
              <a:avLst/>
              <a:gdLst/>
              <a:ahLst/>
              <a:cxnLst/>
              <a:rect l="l" t="t" r="r" b="b"/>
              <a:pathLst>
                <a:path w="977" h="989" extrusionOk="0">
                  <a:moveTo>
                    <a:pt x="488" y="1"/>
                  </a:moveTo>
                  <a:cubicBezTo>
                    <a:pt x="214" y="1"/>
                    <a:pt x="0" y="215"/>
                    <a:pt x="0" y="489"/>
                  </a:cubicBezTo>
                  <a:cubicBezTo>
                    <a:pt x="0" y="763"/>
                    <a:pt x="214" y="989"/>
                    <a:pt x="488" y="989"/>
                  </a:cubicBezTo>
                  <a:cubicBezTo>
                    <a:pt x="762" y="989"/>
                    <a:pt x="976" y="763"/>
                    <a:pt x="976" y="489"/>
                  </a:cubicBezTo>
                  <a:cubicBezTo>
                    <a:pt x="976" y="215"/>
                    <a:pt x="762"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2"/>
            <p:cNvSpPr/>
            <p:nvPr/>
          </p:nvSpPr>
          <p:spPr>
            <a:xfrm>
              <a:off x="4703914" y="2346491"/>
              <a:ext cx="39221" cy="39182"/>
            </a:xfrm>
            <a:custGeom>
              <a:avLst/>
              <a:gdLst/>
              <a:ahLst/>
              <a:cxnLst/>
              <a:rect l="l" t="t" r="r" b="b"/>
              <a:pathLst>
                <a:path w="990" h="989" extrusionOk="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2"/>
            <p:cNvSpPr/>
            <p:nvPr/>
          </p:nvSpPr>
          <p:spPr>
            <a:xfrm>
              <a:off x="4626108" y="2453097"/>
              <a:ext cx="136839" cy="34467"/>
            </a:xfrm>
            <a:custGeom>
              <a:avLst/>
              <a:gdLst/>
              <a:ahLst/>
              <a:cxnLst/>
              <a:rect l="l" t="t" r="r" b="b"/>
              <a:pathLst>
                <a:path w="3454" h="870" fill="none" extrusionOk="0">
                  <a:moveTo>
                    <a:pt x="0" y="179"/>
                  </a:moveTo>
                  <a:cubicBezTo>
                    <a:pt x="0" y="179"/>
                    <a:pt x="381" y="870"/>
                    <a:pt x="1548" y="870"/>
                  </a:cubicBezTo>
                  <a:cubicBezTo>
                    <a:pt x="2715" y="870"/>
                    <a:pt x="3453" y="0"/>
                    <a:pt x="3453" y="0"/>
                  </a:cubicBezTo>
                </a:path>
              </a:pathLst>
            </a:custGeom>
            <a:solidFill>
              <a:schemeClr val="dk1"/>
            </a:solidFill>
            <a:ln w="7450" cap="rnd"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2"/>
            <p:cNvSpPr/>
            <p:nvPr/>
          </p:nvSpPr>
          <p:spPr>
            <a:xfrm>
              <a:off x="4875609" y="2370538"/>
              <a:ext cx="82127" cy="87317"/>
            </a:xfrm>
            <a:custGeom>
              <a:avLst/>
              <a:gdLst/>
              <a:ahLst/>
              <a:cxnLst/>
              <a:rect l="l" t="t" r="r" b="b"/>
              <a:pathLst>
                <a:path w="2073" h="2204" extrusionOk="0">
                  <a:moveTo>
                    <a:pt x="1" y="1"/>
                  </a:moveTo>
                  <a:lnTo>
                    <a:pt x="1" y="2204"/>
                  </a:lnTo>
                  <a:lnTo>
                    <a:pt x="965" y="2204"/>
                  </a:lnTo>
                  <a:cubicBezTo>
                    <a:pt x="1572" y="2204"/>
                    <a:pt x="2072" y="1715"/>
                    <a:pt x="2072" y="1108"/>
                  </a:cubicBezTo>
                  <a:cubicBezTo>
                    <a:pt x="2072" y="501"/>
                    <a:pt x="1572" y="1"/>
                    <a:pt x="965" y="1"/>
                  </a:cubicBezTo>
                  <a:close/>
                </a:path>
              </a:pathLst>
            </a:custGeom>
            <a:gradFill>
              <a:gsLst>
                <a:gs pos="0">
                  <a:srgbClr val="FFFFFF"/>
                </a:gs>
                <a:gs pos="100000">
                  <a:srgbClr val="BEBE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2"/>
            <p:cNvSpPr/>
            <p:nvPr/>
          </p:nvSpPr>
          <p:spPr>
            <a:xfrm>
              <a:off x="4931270" y="2935144"/>
              <a:ext cx="859937" cy="1108537"/>
            </a:xfrm>
            <a:custGeom>
              <a:avLst/>
              <a:gdLst/>
              <a:ahLst/>
              <a:cxnLst/>
              <a:rect l="l" t="t" r="r" b="b"/>
              <a:pathLst>
                <a:path w="21706" h="27981" extrusionOk="0">
                  <a:moveTo>
                    <a:pt x="20098" y="27980"/>
                  </a:moveTo>
                  <a:lnTo>
                    <a:pt x="1" y="27980"/>
                  </a:lnTo>
                  <a:lnTo>
                    <a:pt x="1" y="1"/>
                  </a:lnTo>
                  <a:lnTo>
                    <a:pt x="20098" y="1"/>
                  </a:lnTo>
                  <a:cubicBezTo>
                    <a:pt x="20991" y="1"/>
                    <a:pt x="21706" y="715"/>
                    <a:pt x="21706" y="1608"/>
                  </a:cubicBezTo>
                  <a:lnTo>
                    <a:pt x="21706" y="26373"/>
                  </a:lnTo>
                  <a:cubicBezTo>
                    <a:pt x="21706" y="27266"/>
                    <a:pt x="20980" y="27980"/>
                    <a:pt x="20098" y="27980"/>
                  </a:cubicBezTo>
                  <a:close/>
                </a:path>
              </a:pathLst>
            </a:custGeom>
            <a:gradFill>
              <a:gsLst>
                <a:gs pos="0">
                  <a:srgbClr val="A588D1"/>
                </a:gs>
                <a:gs pos="100000">
                  <a:srgbClr val="63439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2"/>
            <p:cNvSpPr/>
            <p:nvPr/>
          </p:nvSpPr>
          <p:spPr>
            <a:xfrm>
              <a:off x="4744480" y="2935144"/>
              <a:ext cx="372682" cy="1108537"/>
            </a:xfrm>
            <a:custGeom>
              <a:avLst/>
              <a:gdLst/>
              <a:ahLst/>
              <a:cxnLst/>
              <a:rect l="l" t="t" r="r" b="b"/>
              <a:pathLst>
                <a:path w="9407" h="27981" extrusionOk="0">
                  <a:moveTo>
                    <a:pt x="7442" y="27980"/>
                  </a:moveTo>
                  <a:lnTo>
                    <a:pt x="1" y="27980"/>
                  </a:lnTo>
                  <a:lnTo>
                    <a:pt x="1" y="4704"/>
                  </a:lnTo>
                  <a:cubicBezTo>
                    <a:pt x="1" y="2108"/>
                    <a:pt x="2108" y="1"/>
                    <a:pt x="4704" y="1"/>
                  </a:cubicBezTo>
                  <a:lnTo>
                    <a:pt x="4704" y="1"/>
                  </a:lnTo>
                  <a:cubicBezTo>
                    <a:pt x="7299" y="1"/>
                    <a:pt x="9407" y="2096"/>
                    <a:pt x="9407" y="4704"/>
                  </a:cubicBezTo>
                  <a:lnTo>
                    <a:pt x="9407" y="26028"/>
                  </a:lnTo>
                  <a:cubicBezTo>
                    <a:pt x="9407" y="27099"/>
                    <a:pt x="8538" y="27980"/>
                    <a:pt x="7442" y="27980"/>
                  </a:cubicBezTo>
                  <a:close/>
                </a:path>
              </a:pathLst>
            </a:custGeom>
            <a:gradFill>
              <a:gsLst>
                <a:gs pos="0">
                  <a:srgbClr val="BA8CC4"/>
                </a:gs>
                <a:gs pos="100000">
                  <a:srgbClr val="784D8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2"/>
            <p:cNvSpPr/>
            <p:nvPr/>
          </p:nvSpPr>
          <p:spPr>
            <a:xfrm>
              <a:off x="5583626" y="2780444"/>
              <a:ext cx="318406" cy="697189"/>
            </a:xfrm>
            <a:custGeom>
              <a:avLst/>
              <a:gdLst/>
              <a:ahLst/>
              <a:cxnLst/>
              <a:rect l="l" t="t" r="r" b="b"/>
              <a:pathLst>
                <a:path w="8037" h="17598" extrusionOk="0">
                  <a:moveTo>
                    <a:pt x="0" y="8799"/>
                  </a:moveTo>
                  <a:cubicBezTo>
                    <a:pt x="0" y="12311"/>
                    <a:pt x="1560" y="15455"/>
                    <a:pt x="4024" y="17598"/>
                  </a:cubicBezTo>
                  <a:cubicBezTo>
                    <a:pt x="6489" y="15467"/>
                    <a:pt x="8037" y="12311"/>
                    <a:pt x="8037" y="8799"/>
                  </a:cubicBezTo>
                  <a:cubicBezTo>
                    <a:pt x="8037" y="5287"/>
                    <a:pt x="6477" y="2143"/>
                    <a:pt x="4024" y="0"/>
                  </a:cubicBezTo>
                  <a:cubicBezTo>
                    <a:pt x="1560" y="2143"/>
                    <a:pt x="0" y="5287"/>
                    <a:pt x="0" y="8799"/>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2"/>
            <p:cNvSpPr/>
            <p:nvPr/>
          </p:nvSpPr>
          <p:spPr>
            <a:xfrm>
              <a:off x="5743517" y="2780444"/>
              <a:ext cx="158985" cy="696238"/>
            </a:xfrm>
            <a:custGeom>
              <a:avLst/>
              <a:gdLst/>
              <a:ahLst/>
              <a:cxnLst/>
              <a:rect l="l" t="t" r="r" b="b"/>
              <a:pathLst>
                <a:path w="4013" h="17574" extrusionOk="0">
                  <a:moveTo>
                    <a:pt x="4013" y="8799"/>
                  </a:moveTo>
                  <a:cubicBezTo>
                    <a:pt x="4013" y="5287"/>
                    <a:pt x="2453" y="2143"/>
                    <a:pt x="0" y="0"/>
                  </a:cubicBezTo>
                  <a:lnTo>
                    <a:pt x="0" y="17574"/>
                  </a:lnTo>
                  <a:cubicBezTo>
                    <a:pt x="2453" y="15455"/>
                    <a:pt x="4013" y="12311"/>
                    <a:pt x="4013" y="8799"/>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2"/>
            <p:cNvSpPr/>
            <p:nvPr/>
          </p:nvSpPr>
          <p:spPr>
            <a:xfrm>
              <a:off x="5421359" y="3154022"/>
              <a:ext cx="324547" cy="324547"/>
            </a:xfrm>
            <a:custGeom>
              <a:avLst/>
              <a:gdLst/>
              <a:ahLst/>
              <a:cxnLst/>
              <a:rect l="l" t="t" r="r" b="b"/>
              <a:pathLst>
                <a:path w="8192" h="8192" extrusionOk="0">
                  <a:moveTo>
                    <a:pt x="2298" y="5906"/>
                  </a:moveTo>
                  <a:cubicBezTo>
                    <a:pt x="3870" y="7477"/>
                    <a:pt x="5989" y="8192"/>
                    <a:pt x="8037" y="8037"/>
                  </a:cubicBezTo>
                  <a:cubicBezTo>
                    <a:pt x="8192" y="5977"/>
                    <a:pt x="7477" y="3858"/>
                    <a:pt x="5894" y="2298"/>
                  </a:cubicBezTo>
                  <a:cubicBezTo>
                    <a:pt x="4322" y="714"/>
                    <a:pt x="2203" y="0"/>
                    <a:pt x="155" y="155"/>
                  </a:cubicBezTo>
                  <a:cubicBezTo>
                    <a:pt x="0" y="2227"/>
                    <a:pt x="715" y="4322"/>
                    <a:pt x="2298" y="5906"/>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2"/>
            <p:cNvSpPr/>
            <p:nvPr/>
          </p:nvSpPr>
          <p:spPr>
            <a:xfrm>
              <a:off x="5427936" y="3154497"/>
              <a:ext cx="317970" cy="318406"/>
            </a:xfrm>
            <a:custGeom>
              <a:avLst/>
              <a:gdLst/>
              <a:ahLst/>
              <a:cxnLst/>
              <a:rect l="l" t="t" r="r" b="b"/>
              <a:pathLst>
                <a:path w="8026" h="8037" extrusionOk="0">
                  <a:moveTo>
                    <a:pt x="5752" y="2286"/>
                  </a:moveTo>
                  <a:cubicBezTo>
                    <a:pt x="4168" y="714"/>
                    <a:pt x="2061" y="0"/>
                    <a:pt x="1" y="143"/>
                  </a:cubicBezTo>
                  <a:lnTo>
                    <a:pt x="7895" y="8037"/>
                  </a:lnTo>
                  <a:cubicBezTo>
                    <a:pt x="8026" y="5977"/>
                    <a:pt x="7323" y="3858"/>
                    <a:pt x="5752" y="2286"/>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2"/>
            <p:cNvSpPr/>
            <p:nvPr/>
          </p:nvSpPr>
          <p:spPr>
            <a:xfrm>
              <a:off x="5734999" y="3149744"/>
              <a:ext cx="324586" cy="324111"/>
            </a:xfrm>
            <a:custGeom>
              <a:avLst/>
              <a:gdLst/>
              <a:ahLst/>
              <a:cxnLst/>
              <a:rect l="l" t="t" r="r" b="b"/>
              <a:pathLst>
                <a:path w="8193" h="8181" extrusionOk="0">
                  <a:moveTo>
                    <a:pt x="5895" y="5895"/>
                  </a:moveTo>
                  <a:cubicBezTo>
                    <a:pt x="4323" y="7466"/>
                    <a:pt x="2204" y="8181"/>
                    <a:pt x="156" y="8038"/>
                  </a:cubicBezTo>
                  <a:cubicBezTo>
                    <a:pt x="1" y="5966"/>
                    <a:pt x="715" y="3847"/>
                    <a:pt x="2299" y="2287"/>
                  </a:cubicBezTo>
                  <a:cubicBezTo>
                    <a:pt x="3870" y="703"/>
                    <a:pt x="5990" y="1"/>
                    <a:pt x="8038" y="144"/>
                  </a:cubicBezTo>
                  <a:cubicBezTo>
                    <a:pt x="8192" y="2192"/>
                    <a:pt x="7478" y="4311"/>
                    <a:pt x="5895" y="5895"/>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2"/>
            <p:cNvSpPr/>
            <p:nvPr/>
          </p:nvSpPr>
          <p:spPr>
            <a:xfrm>
              <a:off x="5734999" y="3148832"/>
              <a:ext cx="317970" cy="318406"/>
            </a:xfrm>
            <a:custGeom>
              <a:avLst/>
              <a:gdLst/>
              <a:ahLst/>
              <a:cxnLst/>
              <a:rect l="l" t="t" r="r" b="b"/>
              <a:pathLst>
                <a:path w="8026" h="8037" extrusionOk="0">
                  <a:moveTo>
                    <a:pt x="2287" y="2298"/>
                  </a:moveTo>
                  <a:cubicBezTo>
                    <a:pt x="3859" y="715"/>
                    <a:pt x="5978" y="0"/>
                    <a:pt x="8026" y="155"/>
                  </a:cubicBezTo>
                  <a:lnTo>
                    <a:pt x="144" y="8037"/>
                  </a:lnTo>
                  <a:cubicBezTo>
                    <a:pt x="1" y="5989"/>
                    <a:pt x="715" y="3870"/>
                    <a:pt x="2287" y="2298"/>
                  </a:cubicBez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2"/>
            <p:cNvSpPr/>
            <p:nvPr/>
          </p:nvSpPr>
          <p:spPr>
            <a:xfrm>
              <a:off x="5461451" y="3451617"/>
              <a:ext cx="564668" cy="614666"/>
            </a:xfrm>
            <a:custGeom>
              <a:avLst/>
              <a:gdLst/>
              <a:ahLst/>
              <a:cxnLst/>
              <a:rect l="l" t="t" r="r" b="b"/>
              <a:pathLst>
                <a:path w="14253" h="15515" extrusionOk="0">
                  <a:moveTo>
                    <a:pt x="11454" y="15515"/>
                  </a:moveTo>
                  <a:lnTo>
                    <a:pt x="2786" y="15515"/>
                  </a:lnTo>
                  <a:cubicBezTo>
                    <a:pt x="2132" y="15515"/>
                    <a:pt x="1572" y="15015"/>
                    <a:pt x="1512" y="14360"/>
                  </a:cubicBezTo>
                  <a:lnTo>
                    <a:pt x="0" y="1"/>
                  </a:lnTo>
                  <a:lnTo>
                    <a:pt x="14252" y="1"/>
                  </a:lnTo>
                  <a:lnTo>
                    <a:pt x="12740" y="14360"/>
                  </a:lnTo>
                  <a:cubicBezTo>
                    <a:pt x="12657" y="15015"/>
                    <a:pt x="12109" y="15515"/>
                    <a:pt x="11454" y="15515"/>
                  </a:cubicBezTo>
                  <a:close/>
                </a:path>
              </a:pathLst>
            </a:custGeom>
            <a:gradFill>
              <a:gsLst>
                <a:gs pos="0">
                  <a:srgbClr val="2A2A9A"/>
                </a:gs>
                <a:gs pos="100000">
                  <a:srgbClr val="11113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2"/>
            <p:cNvSpPr/>
            <p:nvPr/>
          </p:nvSpPr>
          <p:spPr>
            <a:xfrm>
              <a:off x="3622832" y="1572950"/>
              <a:ext cx="777414" cy="551911"/>
            </a:xfrm>
            <a:custGeom>
              <a:avLst/>
              <a:gdLst/>
              <a:ahLst/>
              <a:cxnLst/>
              <a:rect l="l" t="t" r="r" b="b"/>
              <a:pathLst>
                <a:path w="19623" h="13931" extrusionOk="0">
                  <a:moveTo>
                    <a:pt x="19622" y="13931"/>
                  </a:moveTo>
                  <a:lnTo>
                    <a:pt x="1" y="13931"/>
                  </a:lnTo>
                  <a:lnTo>
                    <a:pt x="4561" y="0"/>
                  </a:lnTo>
                  <a:lnTo>
                    <a:pt x="15062" y="0"/>
                  </a:lnTo>
                  <a:close/>
                </a:path>
              </a:pathLst>
            </a:custGeom>
            <a:gradFill>
              <a:gsLst>
                <a:gs pos="0">
                  <a:srgbClr val="5C698E"/>
                </a:gs>
                <a:gs pos="100000">
                  <a:srgbClr val="2C303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2"/>
            <p:cNvSpPr/>
            <p:nvPr/>
          </p:nvSpPr>
          <p:spPr>
            <a:xfrm>
              <a:off x="3857280" y="1572950"/>
              <a:ext cx="308501" cy="551911"/>
            </a:xfrm>
            <a:custGeom>
              <a:avLst/>
              <a:gdLst/>
              <a:ahLst/>
              <a:cxnLst/>
              <a:rect l="l" t="t" r="r" b="b"/>
              <a:pathLst>
                <a:path w="7787" h="13931" extrusionOk="0">
                  <a:moveTo>
                    <a:pt x="7787" y="13931"/>
                  </a:moveTo>
                  <a:lnTo>
                    <a:pt x="0" y="13931"/>
                  </a:lnTo>
                  <a:lnTo>
                    <a:pt x="1822" y="0"/>
                  </a:lnTo>
                  <a:lnTo>
                    <a:pt x="5965" y="0"/>
                  </a:lnTo>
                  <a:close/>
                </a:path>
              </a:pathLst>
            </a:custGeom>
            <a:gradFill>
              <a:gsLst>
                <a:gs pos="0">
                  <a:srgbClr val="5C698E"/>
                </a:gs>
                <a:gs pos="100000">
                  <a:srgbClr val="2C303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2"/>
            <p:cNvSpPr/>
            <p:nvPr/>
          </p:nvSpPr>
          <p:spPr>
            <a:xfrm>
              <a:off x="2874288" y="4047441"/>
              <a:ext cx="1125018" cy="273083"/>
            </a:xfrm>
            <a:custGeom>
              <a:avLst/>
              <a:gdLst/>
              <a:ahLst/>
              <a:cxnLst/>
              <a:rect l="l" t="t" r="r" b="b"/>
              <a:pathLst>
                <a:path w="28397" h="6893" extrusionOk="0">
                  <a:moveTo>
                    <a:pt x="7184" y="0"/>
                  </a:moveTo>
                  <a:cubicBezTo>
                    <a:pt x="5583" y="0"/>
                    <a:pt x="4036" y="99"/>
                    <a:pt x="2656" y="344"/>
                  </a:cubicBezTo>
                  <a:cubicBezTo>
                    <a:pt x="941" y="915"/>
                    <a:pt x="1" y="1487"/>
                    <a:pt x="1" y="2118"/>
                  </a:cubicBezTo>
                  <a:cubicBezTo>
                    <a:pt x="1" y="4332"/>
                    <a:pt x="11871" y="6214"/>
                    <a:pt x="28397" y="6892"/>
                  </a:cubicBezTo>
                  <a:lnTo>
                    <a:pt x="22003" y="1844"/>
                  </a:lnTo>
                  <a:cubicBezTo>
                    <a:pt x="22003" y="1844"/>
                    <a:pt x="14087" y="0"/>
                    <a:pt x="7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32"/>
          <p:cNvGrpSpPr/>
          <p:nvPr/>
        </p:nvGrpSpPr>
        <p:grpSpPr>
          <a:xfrm>
            <a:off x="499635" y="2527113"/>
            <a:ext cx="1978437" cy="844576"/>
            <a:chOff x="499635" y="2717350"/>
            <a:chExt cx="1978437" cy="844576"/>
          </a:xfrm>
        </p:grpSpPr>
        <p:sp>
          <p:nvSpPr>
            <p:cNvPr id="2394" name="Google Shape;2394;p32"/>
            <p:cNvSpPr/>
            <p:nvPr/>
          </p:nvSpPr>
          <p:spPr>
            <a:xfrm>
              <a:off x="789212" y="2717350"/>
              <a:ext cx="1688859" cy="844576"/>
            </a:xfrm>
            <a:custGeom>
              <a:avLst/>
              <a:gdLst/>
              <a:ahLst/>
              <a:cxnLst/>
              <a:rect l="l" t="t" r="r" b="b"/>
              <a:pathLst>
                <a:path w="39137" h="24516" extrusionOk="0">
                  <a:moveTo>
                    <a:pt x="1" y="1"/>
                  </a:moveTo>
                  <a:lnTo>
                    <a:pt x="1" y="24516"/>
                  </a:lnTo>
                  <a:lnTo>
                    <a:pt x="39137" y="24516"/>
                  </a:lnTo>
                  <a:lnTo>
                    <a:pt x="39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32"/>
            <p:cNvGrpSpPr/>
            <p:nvPr/>
          </p:nvGrpSpPr>
          <p:grpSpPr>
            <a:xfrm>
              <a:off x="499635" y="2807598"/>
              <a:ext cx="588613" cy="588613"/>
              <a:chOff x="499635" y="2807598"/>
              <a:chExt cx="588613" cy="588613"/>
            </a:xfrm>
          </p:grpSpPr>
          <p:sp>
            <p:nvSpPr>
              <p:cNvPr id="2396" name="Google Shape;2396;p32"/>
              <p:cNvSpPr/>
              <p:nvPr/>
            </p:nvSpPr>
            <p:spPr>
              <a:xfrm>
                <a:off x="499635" y="2807598"/>
                <a:ext cx="588613" cy="588613"/>
              </a:xfrm>
              <a:custGeom>
                <a:avLst/>
                <a:gdLst/>
                <a:ahLst/>
                <a:cxnLst/>
                <a:rect l="l" t="t" r="r" b="b"/>
                <a:pathLst>
                  <a:path w="17086" h="17086" extrusionOk="0">
                    <a:moveTo>
                      <a:pt x="17086" y="8549"/>
                    </a:moveTo>
                    <a:cubicBezTo>
                      <a:pt x="17086" y="13264"/>
                      <a:pt x="13252" y="17086"/>
                      <a:pt x="8537" y="17086"/>
                    </a:cubicBezTo>
                    <a:cubicBezTo>
                      <a:pt x="3822" y="17086"/>
                      <a:pt x="1" y="13264"/>
                      <a:pt x="1" y="8549"/>
                    </a:cubicBezTo>
                    <a:cubicBezTo>
                      <a:pt x="1" y="3822"/>
                      <a:pt x="3822" y="0"/>
                      <a:pt x="8537" y="0"/>
                    </a:cubicBezTo>
                    <a:cubicBezTo>
                      <a:pt x="13252" y="0"/>
                      <a:pt x="17086" y="3822"/>
                      <a:pt x="17086" y="85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2"/>
              <p:cNvSpPr/>
              <p:nvPr/>
            </p:nvSpPr>
            <p:spPr>
              <a:xfrm>
                <a:off x="554204" y="3132840"/>
                <a:ext cx="478269" cy="199810"/>
              </a:xfrm>
              <a:custGeom>
                <a:avLst/>
                <a:gdLst/>
                <a:ahLst/>
                <a:cxnLst/>
                <a:rect l="l" t="t" r="r" b="b"/>
                <a:pathLst>
                  <a:path w="13883" h="5800" extrusionOk="0">
                    <a:moveTo>
                      <a:pt x="0" y="1"/>
                    </a:moveTo>
                    <a:lnTo>
                      <a:pt x="0" y="5799"/>
                    </a:lnTo>
                    <a:lnTo>
                      <a:pt x="13883" y="5799"/>
                    </a:lnTo>
                    <a:lnTo>
                      <a:pt x="138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2"/>
              <p:cNvSpPr/>
              <p:nvPr/>
            </p:nvSpPr>
            <p:spPr>
              <a:xfrm>
                <a:off x="597266" y="3195195"/>
                <a:ext cx="69348" cy="72242"/>
              </a:xfrm>
              <a:custGeom>
                <a:avLst/>
                <a:gdLst/>
                <a:ahLst/>
                <a:cxnLst/>
                <a:rect l="l" t="t" r="r" b="b"/>
                <a:pathLst>
                  <a:path w="2013" h="2097" extrusionOk="0">
                    <a:moveTo>
                      <a:pt x="774" y="1"/>
                    </a:moveTo>
                    <a:lnTo>
                      <a:pt x="774" y="656"/>
                    </a:lnTo>
                    <a:lnTo>
                      <a:pt x="215" y="310"/>
                    </a:lnTo>
                    <a:lnTo>
                      <a:pt x="0" y="727"/>
                    </a:lnTo>
                    <a:lnTo>
                      <a:pt x="584" y="1048"/>
                    </a:lnTo>
                    <a:lnTo>
                      <a:pt x="0" y="1370"/>
                    </a:lnTo>
                    <a:lnTo>
                      <a:pt x="215" y="1775"/>
                    </a:lnTo>
                    <a:lnTo>
                      <a:pt x="798" y="1441"/>
                    </a:lnTo>
                    <a:lnTo>
                      <a:pt x="798" y="1441"/>
                    </a:lnTo>
                    <a:lnTo>
                      <a:pt x="774" y="2096"/>
                    </a:lnTo>
                    <a:lnTo>
                      <a:pt x="1227" y="2096"/>
                    </a:lnTo>
                    <a:lnTo>
                      <a:pt x="1215" y="1441"/>
                    </a:lnTo>
                    <a:lnTo>
                      <a:pt x="1786" y="1787"/>
                    </a:lnTo>
                    <a:lnTo>
                      <a:pt x="2012" y="1370"/>
                    </a:lnTo>
                    <a:lnTo>
                      <a:pt x="1429" y="1048"/>
                    </a:lnTo>
                    <a:lnTo>
                      <a:pt x="2012" y="727"/>
                    </a:lnTo>
                    <a:lnTo>
                      <a:pt x="1786" y="322"/>
                    </a:lnTo>
                    <a:lnTo>
                      <a:pt x="1227" y="656"/>
                    </a:ln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2"/>
              <p:cNvSpPr/>
              <p:nvPr/>
            </p:nvSpPr>
            <p:spPr>
              <a:xfrm>
                <a:off x="677225" y="3195195"/>
                <a:ext cx="69382" cy="72242"/>
              </a:xfrm>
              <a:custGeom>
                <a:avLst/>
                <a:gdLst/>
                <a:ahLst/>
                <a:cxnLst/>
                <a:rect l="l" t="t" r="r" b="b"/>
                <a:pathLst>
                  <a:path w="2014" h="2097" extrusionOk="0">
                    <a:moveTo>
                      <a:pt x="775" y="1"/>
                    </a:moveTo>
                    <a:lnTo>
                      <a:pt x="775" y="656"/>
                    </a:lnTo>
                    <a:lnTo>
                      <a:pt x="215" y="310"/>
                    </a:lnTo>
                    <a:lnTo>
                      <a:pt x="1" y="727"/>
                    </a:lnTo>
                    <a:lnTo>
                      <a:pt x="584" y="1048"/>
                    </a:lnTo>
                    <a:lnTo>
                      <a:pt x="1" y="1370"/>
                    </a:lnTo>
                    <a:lnTo>
                      <a:pt x="215" y="1775"/>
                    </a:lnTo>
                    <a:lnTo>
                      <a:pt x="799" y="1441"/>
                    </a:lnTo>
                    <a:lnTo>
                      <a:pt x="799" y="1441"/>
                    </a:lnTo>
                    <a:lnTo>
                      <a:pt x="775" y="2096"/>
                    </a:lnTo>
                    <a:lnTo>
                      <a:pt x="1227" y="2096"/>
                    </a:lnTo>
                    <a:lnTo>
                      <a:pt x="1215" y="1441"/>
                    </a:lnTo>
                    <a:lnTo>
                      <a:pt x="1787" y="1787"/>
                    </a:lnTo>
                    <a:lnTo>
                      <a:pt x="2013" y="1370"/>
                    </a:lnTo>
                    <a:lnTo>
                      <a:pt x="1430" y="1048"/>
                    </a:lnTo>
                    <a:lnTo>
                      <a:pt x="2013" y="727"/>
                    </a:lnTo>
                    <a:lnTo>
                      <a:pt x="1787" y="322"/>
                    </a:lnTo>
                    <a:lnTo>
                      <a:pt x="1227" y="656"/>
                    </a:ln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2"/>
              <p:cNvSpPr/>
              <p:nvPr/>
            </p:nvSpPr>
            <p:spPr>
              <a:xfrm>
                <a:off x="757218" y="3195195"/>
                <a:ext cx="69348" cy="72242"/>
              </a:xfrm>
              <a:custGeom>
                <a:avLst/>
                <a:gdLst/>
                <a:ahLst/>
                <a:cxnLst/>
                <a:rect l="l" t="t" r="r" b="b"/>
                <a:pathLst>
                  <a:path w="2013" h="2097" extrusionOk="0">
                    <a:moveTo>
                      <a:pt x="775" y="1"/>
                    </a:moveTo>
                    <a:lnTo>
                      <a:pt x="775" y="656"/>
                    </a:lnTo>
                    <a:lnTo>
                      <a:pt x="215" y="310"/>
                    </a:lnTo>
                    <a:lnTo>
                      <a:pt x="1" y="727"/>
                    </a:lnTo>
                    <a:lnTo>
                      <a:pt x="584" y="1048"/>
                    </a:lnTo>
                    <a:lnTo>
                      <a:pt x="1" y="1370"/>
                    </a:lnTo>
                    <a:lnTo>
                      <a:pt x="215" y="1775"/>
                    </a:lnTo>
                    <a:lnTo>
                      <a:pt x="798" y="1441"/>
                    </a:lnTo>
                    <a:lnTo>
                      <a:pt x="798" y="1441"/>
                    </a:lnTo>
                    <a:lnTo>
                      <a:pt x="775" y="2096"/>
                    </a:lnTo>
                    <a:lnTo>
                      <a:pt x="1227" y="2096"/>
                    </a:lnTo>
                    <a:lnTo>
                      <a:pt x="1215" y="1441"/>
                    </a:lnTo>
                    <a:lnTo>
                      <a:pt x="1787" y="1787"/>
                    </a:lnTo>
                    <a:lnTo>
                      <a:pt x="2013" y="1370"/>
                    </a:lnTo>
                    <a:lnTo>
                      <a:pt x="1429" y="1048"/>
                    </a:lnTo>
                    <a:lnTo>
                      <a:pt x="2013" y="727"/>
                    </a:lnTo>
                    <a:lnTo>
                      <a:pt x="1787" y="322"/>
                    </a:lnTo>
                    <a:lnTo>
                      <a:pt x="1227" y="656"/>
                    </a:ln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2"/>
              <p:cNvSpPr/>
              <p:nvPr/>
            </p:nvSpPr>
            <p:spPr>
              <a:xfrm>
                <a:off x="838037" y="3195195"/>
                <a:ext cx="68934" cy="72242"/>
              </a:xfrm>
              <a:custGeom>
                <a:avLst/>
                <a:gdLst/>
                <a:ahLst/>
                <a:cxnLst/>
                <a:rect l="l" t="t" r="r" b="b"/>
                <a:pathLst>
                  <a:path w="2001" h="2097" extrusionOk="0">
                    <a:moveTo>
                      <a:pt x="774" y="1"/>
                    </a:moveTo>
                    <a:lnTo>
                      <a:pt x="774" y="656"/>
                    </a:lnTo>
                    <a:lnTo>
                      <a:pt x="203" y="310"/>
                    </a:lnTo>
                    <a:lnTo>
                      <a:pt x="0" y="727"/>
                    </a:lnTo>
                    <a:lnTo>
                      <a:pt x="572" y="1048"/>
                    </a:lnTo>
                    <a:lnTo>
                      <a:pt x="0" y="1370"/>
                    </a:lnTo>
                    <a:lnTo>
                      <a:pt x="203" y="1775"/>
                    </a:lnTo>
                    <a:lnTo>
                      <a:pt x="786" y="1441"/>
                    </a:lnTo>
                    <a:lnTo>
                      <a:pt x="786" y="1441"/>
                    </a:lnTo>
                    <a:lnTo>
                      <a:pt x="774" y="2096"/>
                    </a:lnTo>
                    <a:lnTo>
                      <a:pt x="1215" y="2096"/>
                    </a:lnTo>
                    <a:lnTo>
                      <a:pt x="1203" y="1441"/>
                    </a:lnTo>
                    <a:lnTo>
                      <a:pt x="1203" y="1441"/>
                    </a:lnTo>
                    <a:lnTo>
                      <a:pt x="1786" y="1787"/>
                    </a:lnTo>
                    <a:lnTo>
                      <a:pt x="2000" y="1370"/>
                    </a:lnTo>
                    <a:lnTo>
                      <a:pt x="1429" y="1048"/>
                    </a:lnTo>
                    <a:lnTo>
                      <a:pt x="2000" y="727"/>
                    </a:lnTo>
                    <a:lnTo>
                      <a:pt x="1786" y="322"/>
                    </a:lnTo>
                    <a:lnTo>
                      <a:pt x="1215" y="656"/>
                    </a:lnTo>
                    <a:lnTo>
                      <a:pt x="1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2"/>
              <p:cNvSpPr/>
              <p:nvPr/>
            </p:nvSpPr>
            <p:spPr>
              <a:xfrm>
                <a:off x="917996" y="3195195"/>
                <a:ext cx="68969" cy="72242"/>
              </a:xfrm>
              <a:custGeom>
                <a:avLst/>
                <a:gdLst/>
                <a:ahLst/>
                <a:cxnLst/>
                <a:rect l="l" t="t" r="r" b="b"/>
                <a:pathLst>
                  <a:path w="2002" h="2097" extrusionOk="0">
                    <a:moveTo>
                      <a:pt x="775" y="1"/>
                    </a:moveTo>
                    <a:lnTo>
                      <a:pt x="775" y="656"/>
                    </a:lnTo>
                    <a:lnTo>
                      <a:pt x="203" y="310"/>
                    </a:lnTo>
                    <a:lnTo>
                      <a:pt x="1" y="727"/>
                    </a:lnTo>
                    <a:lnTo>
                      <a:pt x="572" y="1048"/>
                    </a:lnTo>
                    <a:lnTo>
                      <a:pt x="1" y="1370"/>
                    </a:lnTo>
                    <a:lnTo>
                      <a:pt x="203" y="1775"/>
                    </a:lnTo>
                    <a:lnTo>
                      <a:pt x="787" y="1441"/>
                    </a:lnTo>
                    <a:lnTo>
                      <a:pt x="787" y="1441"/>
                    </a:lnTo>
                    <a:lnTo>
                      <a:pt x="775" y="2096"/>
                    </a:lnTo>
                    <a:lnTo>
                      <a:pt x="1215" y="2096"/>
                    </a:lnTo>
                    <a:lnTo>
                      <a:pt x="1203" y="1441"/>
                    </a:lnTo>
                    <a:lnTo>
                      <a:pt x="1775" y="1787"/>
                    </a:lnTo>
                    <a:lnTo>
                      <a:pt x="2001" y="1370"/>
                    </a:lnTo>
                    <a:lnTo>
                      <a:pt x="1430" y="1048"/>
                    </a:lnTo>
                    <a:lnTo>
                      <a:pt x="2001" y="727"/>
                    </a:lnTo>
                    <a:lnTo>
                      <a:pt x="1775" y="322"/>
                    </a:lnTo>
                    <a:lnTo>
                      <a:pt x="1215" y="656"/>
                    </a:lnTo>
                    <a:lnTo>
                      <a:pt x="1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2"/>
              <p:cNvSpPr/>
              <p:nvPr/>
            </p:nvSpPr>
            <p:spPr>
              <a:xfrm>
                <a:off x="682564" y="2836708"/>
                <a:ext cx="222340" cy="185031"/>
              </a:xfrm>
              <a:custGeom>
                <a:avLst/>
                <a:gdLst/>
                <a:ahLst/>
                <a:cxnLst/>
                <a:rect l="l" t="t" r="r" b="b"/>
                <a:pathLst>
                  <a:path w="6454" h="5371" fill="none" extrusionOk="0">
                    <a:moveTo>
                      <a:pt x="4549" y="1"/>
                    </a:moveTo>
                    <a:lnTo>
                      <a:pt x="1906" y="1"/>
                    </a:lnTo>
                    <a:cubicBezTo>
                      <a:pt x="846" y="1"/>
                      <a:pt x="1" y="858"/>
                      <a:pt x="1" y="1906"/>
                    </a:cubicBezTo>
                    <a:lnTo>
                      <a:pt x="1" y="5370"/>
                    </a:lnTo>
                    <a:lnTo>
                      <a:pt x="6454" y="5370"/>
                    </a:lnTo>
                    <a:lnTo>
                      <a:pt x="6454" y="1906"/>
                    </a:lnTo>
                    <a:cubicBezTo>
                      <a:pt x="6454" y="858"/>
                      <a:pt x="5597" y="1"/>
                      <a:pt x="4549" y="1"/>
                    </a:cubicBezTo>
                    <a:close/>
                  </a:path>
                </a:pathLst>
              </a:custGeom>
              <a:noFill/>
              <a:ln w="16675" cap="flat" cmpd="sng">
                <a:solidFill>
                  <a:schemeClr val="accent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2"/>
              <p:cNvSpPr/>
              <p:nvPr/>
            </p:nvSpPr>
            <p:spPr>
              <a:xfrm>
                <a:off x="629236" y="2974543"/>
                <a:ext cx="328997" cy="207975"/>
              </a:xfrm>
              <a:custGeom>
                <a:avLst/>
                <a:gdLst/>
                <a:ahLst/>
                <a:cxnLst/>
                <a:rect l="l" t="t" r="r" b="b"/>
                <a:pathLst>
                  <a:path w="9550" h="6037" extrusionOk="0">
                    <a:moveTo>
                      <a:pt x="9157" y="6037"/>
                    </a:moveTo>
                    <a:lnTo>
                      <a:pt x="406" y="6037"/>
                    </a:lnTo>
                    <a:cubicBezTo>
                      <a:pt x="180" y="6037"/>
                      <a:pt x="1" y="5858"/>
                      <a:pt x="1" y="5632"/>
                    </a:cubicBezTo>
                    <a:lnTo>
                      <a:pt x="1" y="405"/>
                    </a:lnTo>
                    <a:cubicBezTo>
                      <a:pt x="1" y="179"/>
                      <a:pt x="180" y="0"/>
                      <a:pt x="406" y="0"/>
                    </a:cubicBezTo>
                    <a:lnTo>
                      <a:pt x="9157" y="0"/>
                    </a:lnTo>
                    <a:cubicBezTo>
                      <a:pt x="9371" y="0"/>
                      <a:pt x="9550" y="179"/>
                      <a:pt x="9550" y="405"/>
                    </a:cubicBezTo>
                    <a:lnTo>
                      <a:pt x="9550" y="5632"/>
                    </a:lnTo>
                    <a:cubicBezTo>
                      <a:pt x="9550" y="5858"/>
                      <a:pt x="9371" y="6037"/>
                      <a:pt x="9157" y="60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2"/>
              <p:cNvSpPr/>
              <p:nvPr/>
            </p:nvSpPr>
            <p:spPr>
              <a:xfrm>
                <a:off x="767070" y="3036863"/>
                <a:ext cx="53363" cy="76341"/>
              </a:xfrm>
              <a:custGeom>
                <a:avLst/>
                <a:gdLst/>
                <a:ahLst/>
                <a:cxnLst/>
                <a:rect l="l" t="t" r="r" b="b"/>
                <a:pathLst>
                  <a:path w="1549" h="2216" extrusionOk="0">
                    <a:moveTo>
                      <a:pt x="774" y="1"/>
                    </a:moveTo>
                    <a:cubicBezTo>
                      <a:pt x="346" y="1"/>
                      <a:pt x="0" y="334"/>
                      <a:pt x="0" y="775"/>
                    </a:cubicBezTo>
                    <a:cubicBezTo>
                      <a:pt x="0" y="1037"/>
                      <a:pt x="131" y="1263"/>
                      <a:pt x="334" y="1418"/>
                    </a:cubicBezTo>
                    <a:lnTo>
                      <a:pt x="334" y="1775"/>
                    </a:lnTo>
                    <a:cubicBezTo>
                      <a:pt x="334" y="2025"/>
                      <a:pt x="536" y="2215"/>
                      <a:pt x="774" y="2215"/>
                    </a:cubicBezTo>
                    <a:cubicBezTo>
                      <a:pt x="1024" y="2215"/>
                      <a:pt x="1227" y="2013"/>
                      <a:pt x="1227" y="1775"/>
                    </a:cubicBezTo>
                    <a:lnTo>
                      <a:pt x="1227" y="1418"/>
                    </a:lnTo>
                    <a:cubicBezTo>
                      <a:pt x="1417" y="1263"/>
                      <a:pt x="1548" y="1037"/>
                      <a:pt x="1548" y="775"/>
                    </a:cubicBezTo>
                    <a:cubicBezTo>
                      <a:pt x="1548" y="346"/>
                      <a:pt x="1203" y="1"/>
                      <a:pt x="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6" name="Google Shape;2406;p32"/>
          <p:cNvGrpSpPr/>
          <p:nvPr/>
        </p:nvGrpSpPr>
        <p:grpSpPr>
          <a:xfrm>
            <a:off x="742060" y="1269963"/>
            <a:ext cx="2005213" cy="844576"/>
            <a:chOff x="742060" y="1460200"/>
            <a:chExt cx="2005213" cy="844576"/>
          </a:xfrm>
        </p:grpSpPr>
        <p:sp>
          <p:nvSpPr>
            <p:cNvPr id="2407" name="Google Shape;2407;p32"/>
            <p:cNvSpPr/>
            <p:nvPr/>
          </p:nvSpPr>
          <p:spPr>
            <a:xfrm>
              <a:off x="1058511" y="1460200"/>
              <a:ext cx="1688762" cy="844576"/>
            </a:xfrm>
            <a:custGeom>
              <a:avLst/>
              <a:gdLst/>
              <a:ahLst/>
              <a:cxnLst/>
              <a:rect l="l" t="t" r="r" b="b"/>
              <a:pathLst>
                <a:path w="39137" h="24516" extrusionOk="0">
                  <a:moveTo>
                    <a:pt x="0" y="0"/>
                  </a:moveTo>
                  <a:lnTo>
                    <a:pt x="0" y="24515"/>
                  </a:lnTo>
                  <a:lnTo>
                    <a:pt x="39136" y="24515"/>
                  </a:lnTo>
                  <a:lnTo>
                    <a:pt x="39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8" name="Google Shape;2408;p32"/>
            <p:cNvGrpSpPr/>
            <p:nvPr/>
          </p:nvGrpSpPr>
          <p:grpSpPr>
            <a:xfrm>
              <a:off x="742060" y="1563953"/>
              <a:ext cx="627576" cy="601359"/>
              <a:chOff x="742060" y="1563953"/>
              <a:chExt cx="627576" cy="601359"/>
            </a:xfrm>
          </p:grpSpPr>
          <p:sp>
            <p:nvSpPr>
              <p:cNvPr id="2409" name="Google Shape;2409;p32"/>
              <p:cNvSpPr/>
              <p:nvPr/>
            </p:nvSpPr>
            <p:spPr>
              <a:xfrm>
                <a:off x="781023" y="1563953"/>
                <a:ext cx="588613" cy="588647"/>
              </a:xfrm>
              <a:custGeom>
                <a:avLst/>
                <a:gdLst/>
                <a:ahLst/>
                <a:cxnLst/>
                <a:rect l="l" t="t" r="r" b="b"/>
                <a:pathLst>
                  <a:path w="17086" h="17087" extrusionOk="0">
                    <a:moveTo>
                      <a:pt x="17086" y="8537"/>
                    </a:moveTo>
                    <a:cubicBezTo>
                      <a:pt x="17086" y="13252"/>
                      <a:pt x="13264" y="17086"/>
                      <a:pt x="8537" y="17086"/>
                    </a:cubicBezTo>
                    <a:cubicBezTo>
                      <a:pt x="3822" y="17086"/>
                      <a:pt x="0" y="13252"/>
                      <a:pt x="0" y="8537"/>
                    </a:cubicBezTo>
                    <a:cubicBezTo>
                      <a:pt x="0" y="3823"/>
                      <a:pt x="3822" y="1"/>
                      <a:pt x="8537" y="1"/>
                    </a:cubicBezTo>
                    <a:cubicBezTo>
                      <a:pt x="13264" y="1"/>
                      <a:pt x="17086" y="3823"/>
                      <a:pt x="17086" y="85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2"/>
              <p:cNvSpPr/>
              <p:nvPr/>
            </p:nvSpPr>
            <p:spPr>
              <a:xfrm>
                <a:off x="838037" y="1730071"/>
                <a:ext cx="478269" cy="199810"/>
              </a:xfrm>
              <a:custGeom>
                <a:avLst/>
                <a:gdLst/>
                <a:ahLst/>
                <a:cxnLst/>
                <a:rect l="l" t="t" r="r" b="b"/>
                <a:pathLst>
                  <a:path w="13883" h="5800" extrusionOk="0">
                    <a:moveTo>
                      <a:pt x="0" y="1"/>
                    </a:moveTo>
                    <a:lnTo>
                      <a:pt x="0" y="5799"/>
                    </a:lnTo>
                    <a:lnTo>
                      <a:pt x="13883" y="5799"/>
                    </a:lnTo>
                    <a:lnTo>
                      <a:pt x="13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32"/>
              <p:cNvGrpSpPr/>
              <p:nvPr/>
            </p:nvGrpSpPr>
            <p:grpSpPr>
              <a:xfrm>
                <a:off x="956215" y="1801038"/>
                <a:ext cx="247351" cy="57049"/>
                <a:chOff x="956215" y="1801038"/>
                <a:chExt cx="247351" cy="57049"/>
              </a:xfrm>
            </p:grpSpPr>
            <p:sp>
              <p:nvSpPr>
                <p:cNvPr id="2412" name="Google Shape;2412;p32"/>
                <p:cNvSpPr/>
                <p:nvPr/>
              </p:nvSpPr>
              <p:spPr>
                <a:xfrm>
                  <a:off x="956215" y="1801038"/>
                  <a:ext cx="76307" cy="57049"/>
                </a:xfrm>
                <a:custGeom>
                  <a:avLst/>
                  <a:gdLst/>
                  <a:ahLst/>
                  <a:cxnLst/>
                  <a:rect l="l" t="t" r="r" b="b"/>
                  <a:pathLst>
                    <a:path w="2215" h="1656" extrusionOk="0">
                      <a:moveTo>
                        <a:pt x="0" y="0"/>
                      </a:moveTo>
                      <a:lnTo>
                        <a:pt x="429" y="1655"/>
                      </a:lnTo>
                      <a:lnTo>
                        <a:pt x="750" y="1655"/>
                      </a:lnTo>
                      <a:lnTo>
                        <a:pt x="1108" y="298"/>
                      </a:lnTo>
                      <a:lnTo>
                        <a:pt x="1465" y="1655"/>
                      </a:lnTo>
                      <a:lnTo>
                        <a:pt x="1786" y="1655"/>
                      </a:lnTo>
                      <a:lnTo>
                        <a:pt x="2215" y="0"/>
                      </a:lnTo>
                      <a:lnTo>
                        <a:pt x="1941" y="0"/>
                      </a:lnTo>
                      <a:lnTo>
                        <a:pt x="1608" y="1286"/>
                      </a:lnTo>
                      <a:lnTo>
                        <a:pt x="1262" y="0"/>
                      </a:lnTo>
                      <a:lnTo>
                        <a:pt x="941" y="0"/>
                      </a:lnTo>
                      <a:lnTo>
                        <a:pt x="607" y="1286"/>
                      </a:lnTo>
                      <a:lnTo>
                        <a:pt x="262" y="0"/>
                      </a:lnTo>
                      <a:close/>
                    </a:path>
                  </a:pathLst>
                </a:custGeom>
                <a:solidFill>
                  <a:srgbClr val="3B0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2"/>
                <p:cNvSpPr/>
                <p:nvPr/>
              </p:nvSpPr>
              <p:spPr>
                <a:xfrm>
                  <a:off x="1041513" y="1801038"/>
                  <a:ext cx="76755" cy="57049"/>
                </a:xfrm>
                <a:custGeom>
                  <a:avLst/>
                  <a:gdLst/>
                  <a:ahLst/>
                  <a:cxnLst/>
                  <a:rect l="l" t="t" r="r" b="b"/>
                  <a:pathLst>
                    <a:path w="2228" h="1656" extrusionOk="0">
                      <a:moveTo>
                        <a:pt x="1" y="0"/>
                      </a:moveTo>
                      <a:lnTo>
                        <a:pt x="429" y="1655"/>
                      </a:lnTo>
                      <a:lnTo>
                        <a:pt x="751" y="1655"/>
                      </a:lnTo>
                      <a:lnTo>
                        <a:pt x="1108" y="298"/>
                      </a:lnTo>
                      <a:lnTo>
                        <a:pt x="1465" y="1655"/>
                      </a:lnTo>
                      <a:lnTo>
                        <a:pt x="1787" y="1655"/>
                      </a:lnTo>
                      <a:lnTo>
                        <a:pt x="2227" y="0"/>
                      </a:lnTo>
                      <a:lnTo>
                        <a:pt x="1953" y="0"/>
                      </a:lnTo>
                      <a:lnTo>
                        <a:pt x="1608" y="1286"/>
                      </a:lnTo>
                      <a:lnTo>
                        <a:pt x="1275" y="0"/>
                      </a:lnTo>
                      <a:lnTo>
                        <a:pt x="953" y="0"/>
                      </a:lnTo>
                      <a:lnTo>
                        <a:pt x="608" y="1286"/>
                      </a:lnTo>
                      <a:lnTo>
                        <a:pt x="275" y="0"/>
                      </a:lnTo>
                      <a:close/>
                    </a:path>
                  </a:pathLst>
                </a:custGeom>
                <a:solidFill>
                  <a:srgbClr val="3B0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2"/>
                <p:cNvSpPr/>
                <p:nvPr/>
              </p:nvSpPr>
              <p:spPr>
                <a:xfrm>
                  <a:off x="1126846" y="1801038"/>
                  <a:ext cx="76720" cy="57049"/>
                </a:xfrm>
                <a:custGeom>
                  <a:avLst/>
                  <a:gdLst/>
                  <a:ahLst/>
                  <a:cxnLst/>
                  <a:rect l="l" t="t" r="r" b="b"/>
                  <a:pathLst>
                    <a:path w="2227" h="1656" extrusionOk="0">
                      <a:moveTo>
                        <a:pt x="0" y="0"/>
                      </a:moveTo>
                      <a:lnTo>
                        <a:pt x="429" y="1655"/>
                      </a:lnTo>
                      <a:lnTo>
                        <a:pt x="750" y="1655"/>
                      </a:lnTo>
                      <a:lnTo>
                        <a:pt x="1108" y="298"/>
                      </a:lnTo>
                      <a:lnTo>
                        <a:pt x="1465" y="1655"/>
                      </a:lnTo>
                      <a:lnTo>
                        <a:pt x="1786" y="1655"/>
                      </a:lnTo>
                      <a:lnTo>
                        <a:pt x="2227" y="0"/>
                      </a:lnTo>
                      <a:lnTo>
                        <a:pt x="1953" y="0"/>
                      </a:lnTo>
                      <a:lnTo>
                        <a:pt x="1608" y="1286"/>
                      </a:lnTo>
                      <a:lnTo>
                        <a:pt x="1274" y="0"/>
                      </a:lnTo>
                      <a:lnTo>
                        <a:pt x="953" y="0"/>
                      </a:lnTo>
                      <a:lnTo>
                        <a:pt x="607" y="1286"/>
                      </a:lnTo>
                      <a:lnTo>
                        <a:pt x="274" y="0"/>
                      </a:lnTo>
                      <a:close/>
                    </a:path>
                  </a:pathLst>
                </a:custGeom>
                <a:solidFill>
                  <a:srgbClr val="3B03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 name="Google Shape;2415;p32"/>
              <p:cNvSpPr/>
              <p:nvPr/>
            </p:nvSpPr>
            <p:spPr>
              <a:xfrm>
                <a:off x="742060" y="1921613"/>
                <a:ext cx="243665" cy="243699"/>
              </a:xfrm>
              <a:custGeom>
                <a:avLst/>
                <a:gdLst/>
                <a:ahLst/>
                <a:cxnLst/>
                <a:rect l="l" t="t" r="r" b="b"/>
                <a:pathLst>
                  <a:path w="7073" h="7074" extrusionOk="0">
                    <a:moveTo>
                      <a:pt x="441" y="6621"/>
                    </a:moveTo>
                    <a:lnTo>
                      <a:pt x="441" y="6621"/>
                    </a:lnTo>
                    <a:cubicBezTo>
                      <a:pt x="0" y="6180"/>
                      <a:pt x="0" y="5430"/>
                      <a:pt x="441" y="4990"/>
                    </a:cubicBezTo>
                    <a:lnTo>
                      <a:pt x="5429" y="1"/>
                    </a:lnTo>
                    <a:lnTo>
                      <a:pt x="7072" y="1644"/>
                    </a:lnTo>
                    <a:lnTo>
                      <a:pt x="2084" y="6621"/>
                    </a:lnTo>
                    <a:cubicBezTo>
                      <a:pt x="1631" y="7073"/>
                      <a:pt x="905" y="7073"/>
                      <a:pt x="441" y="66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2"/>
              <p:cNvSpPr/>
              <p:nvPr/>
            </p:nvSpPr>
            <p:spPr>
              <a:xfrm>
                <a:off x="865494" y="1921613"/>
                <a:ext cx="120231" cy="120231"/>
              </a:xfrm>
              <a:custGeom>
                <a:avLst/>
                <a:gdLst/>
                <a:ahLst/>
                <a:cxnLst/>
                <a:rect l="l" t="t" r="r" b="b"/>
                <a:pathLst>
                  <a:path w="3490" h="3490" extrusionOk="0">
                    <a:moveTo>
                      <a:pt x="1644" y="3489"/>
                    </a:moveTo>
                    <a:lnTo>
                      <a:pt x="1" y="1846"/>
                    </a:lnTo>
                    <a:lnTo>
                      <a:pt x="1846" y="1"/>
                    </a:lnTo>
                    <a:lnTo>
                      <a:pt x="3489" y="164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2"/>
              <p:cNvSpPr/>
              <p:nvPr/>
            </p:nvSpPr>
            <p:spPr>
              <a:xfrm>
                <a:off x="849096" y="1605810"/>
                <a:ext cx="452466" cy="452432"/>
              </a:xfrm>
              <a:custGeom>
                <a:avLst/>
                <a:gdLst/>
                <a:ahLst/>
                <a:cxnLst/>
                <a:rect l="l" t="t" r="r" b="b"/>
                <a:pathLst>
                  <a:path w="13134" h="13133" extrusionOk="0">
                    <a:moveTo>
                      <a:pt x="10788" y="2334"/>
                    </a:moveTo>
                    <a:cubicBezTo>
                      <a:pt x="8454" y="0"/>
                      <a:pt x="4668" y="0"/>
                      <a:pt x="2334" y="2334"/>
                    </a:cubicBezTo>
                    <a:cubicBezTo>
                      <a:pt x="1" y="4679"/>
                      <a:pt x="1" y="8454"/>
                      <a:pt x="2334" y="10787"/>
                    </a:cubicBezTo>
                    <a:cubicBezTo>
                      <a:pt x="4668" y="13133"/>
                      <a:pt x="8454" y="13133"/>
                      <a:pt x="10788" y="10787"/>
                    </a:cubicBezTo>
                    <a:cubicBezTo>
                      <a:pt x="13133" y="8454"/>
                      <a:pt x="13133" y="4679"/>
                      <a:pt x="10788" y="2334"/>
                    </a:cubicBezTo>
                    <a:close/>
                    <a:moveTo>
                      <a:pt x="3346" y="9775"/>
                    </a:moveTo>
                    <a:cubicBezTo>
                      <a:pt x="1584" y="8013"/>
                      <a:pt x="1584" y="5120"/>
                      <a:pt x="3346" y="3346"/>
                    </a:cubicBezTo>
                    <a:cubicBezTo>
                      <a:pt x="5120" y="1584"/>
                      <a:pt x="8002" y="1584"/>
                      <a:pt x="9776" y="3346"/>
                    </a:cubicBezTo>
                    <a:cubicBezTo>
                      <a:pt x="11550" y="5120"/>
                      <a:pt x="11550" y="8013"/>
                      <a:pt x="9776" y="9775"/>
                    </a:cubicBezTo>
                    <a:cubicBezTo>
                      <a:pt x="8014" y="11549"/>
                      <a:pt x="5120" y="11549"/>
                      <a:pt x="3346" y="9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8" name="Google Shape;2418;p32"/>
          <p:cNvGrpSpPr/>
          <p:nvPr/>
        </p:nvGrpSpPr>
        <p:grpSpPr>
          <a:xfrm>
            <a:off x="6392361" y="1269963"/>
            <a:ext cx="2000973" cy="844576"/>
            <a:chOff x="6392361" y="1460200"/>
            <a:chExt cx="2000973" cy="844576"/>
          </a:xfrm>
        </p:grpSpPr>
        <p:sp>
          <p:nvSpPr>
            <p:cNvPr id="2419" name="Google Shape;2419;p32"/>
            <p:cNvSpPr/>
            <p:nvPr/>
          </p:nvSpPr>
          <p:spPr>
            <a:xfrm>
              <a:off x="6392361" y="1460200"/>
              <a:ext cx="1688762" cy="844576"/>
            </a:xfrm>
            <a:custGeom>
              <a:avLst/>
              <a:gdLst/>
              <a:ahLst/>
              <a:cxnLst/>
              <a:rect l="l" t="t" r="r" b="b"/>
              <a:pathLst>
                <a:path w="39137" h="24516" extrusionOk="0">
                  <a:moveTo>
                    <a:pt x="0" y="0"/>
                  </a:moveTo>
                  <a:lnTo>
                    <a:pt x="0" y="24515"/>
                  </a:lnTo>
                  <a:lnTo>
                    <a:pt x="39136" y="24515"/>
                  </a:lnTo>
                  <a:lnTo>
                    <a:pt x="391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20" name="Google Shape;2420;p32"/>
            <p:cNvGrpSpPr/>
            <p:nvPr/>
          </p:nvGrpSpPr>
          <p:grpSpPr>
            <a:xfrm>
              <a:off x="7804721" y="1528253"/>
              <a:ext cx="588613" cy="588647"/>
              <a:chOff x="7804721" y="1528253"/>
              <a:chExt cx="588613" cy="588647"/>
            </a:xfrm>
          </p:grpSpPr>
          <p:sp>
            <p:nvSpPr>
              <p:cNvPr id="2421" name="Google Shape;2421;p32"/>
              <p:cNvSpPr/>
              <p:nvPr/>
            </p:nvSpPr>
            <p:spPr>
              <a:xfrm>
                <a:off x="7804721" y="1528253"/>
                <a:ext cx="588613" cy="588647"/>
              </a:xfrm>
              <a:custGeom>
                <a:avLst/>
                <a:gdLst/>
                <a:ahLst/>
                <a:cxnLst/>
                <a:rect l="l" t="t" r="r" b="b"/>
                <a:pathLst>
                  <a:path w="17086" h="17087" extrusionOk="0">
                    <a:moveTo>
                      <a:pt x="17086" y="8537"/>
                    </a:moveTo>
                    <a:cubicBezTo>
                      <a:pt x="17086" y="13252"/>
                      <a:pt x="13264" y="17086"/>
                      <a:pt x="8549" y="17086"/>
                    </a:cubicBezTo>
                    <a:cubicBezTo>
                      <a:pt x="3822" y="17086"/>
                      <a:pt x="0" y="13252"/>
                      <a:pt x="0" y="8537"/>
                    </a:cubicBezTo>
                    <a:cubicBezTo>
                      <a:pt x="0" y="3823"/>
                      <a:pt x="3822" y="1"/>
                      <a:pt x="8549" y="1"/>
                    </a:cubicBezTo>
                    <a:cubicBezTo>
                      <a:pt x="13264" y="1"/>
                      <a:pt x="17086" y="3823"/>
                      <a:pt x="17086" y="85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2"/>
              <p:cNvSpPr/>
              <p:nvPr/>
            </p:nvSpPr>
            <p:spPr>
              <a:xfrm>
                <a:off x="7935562" y="1658681"/>
                <a:ext cx="326930" cy="327378"/>
              </a:xfrm>
              <a:custGeom>
                <a:avLst/>
                <a:gdLst/>
                <a:ahLst/>
                <a:cxnLst/>
                <a:rect l="l" t="t" r="r" b="b"/>
                <a:pathLst>
                  <a:path w="9490" h="9503" extrusionOk="0">
                    <a:moveTo>
                      <a:pt x="9490" y="4751"/>
                    </a:moveTo>
                    <a:cubicBezTo>
                      <a:pt x="9490" y="7371"/>
                      <a:pt x="7370" y="9502"/>
                      <a:pt x="4751" y="9502"/>
                    </a:cubicBezTo>
                    <a:cubicBezTo>
                      <a:pt x="2132" y="9502"/>
                      <a:pt x="0" y="7371"/>
                      <a:pt x="0" y="4751"/>
                    </a:cubicBezTo>
                    <a:cubicBezTo>
                      <a:pt x="0" y="2132"/>
                      <a:pt x="2132" y="1"/>
                      <a:pt x="4751" y="1"/>
                    </a:cubicBezTo>
                    <a:cubicBezTo>
                      <a:pt x="7370" y="1"/>
                      <a:pt x="9490" y="2132"/>
                      <a:pt x="9490" y="47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2"/>
              <p:cNvSpPr/>
              <p:nvPr/>
            </p:nvSpPr>
            <p:spPr>
              <a:xfrm>
                <a:off x="8021687" y="1658681"/>
                <a:ext cx="154680" cy="327378"/>
              </a:xfrm>
              <a:custGeom>
                <a:avLst/>
                <a:gdLst/>
                <a:ahLst/>
                <a:cxnLst/>
                <a:rect l="l" t="t" r="r" b="b"/>
                <a:pathLst>
                  <a:path w="4490" h="9503" fill="none" extrusionOk="0">
                    <a:moveTo>
                      <a:pt x="4489" y="4751"/>
                    </a:moveTo>
                    <a:cubicBezTo>
                      <a:pt x="4489" y="7371"/>
                      <a:pt x="3489" y="9502"/>
                      <a:pt x="2251" y="9502"/>
                    </a:cubicBezTo>
                    <a:cubicBezTo>
                      <a:pt x="1013" y="9502"/>
                      <a:pt x="1" y="7371"/>
                      <a:pt x="1" y="4751"/>
                    </a:cubicBezTo>
                    <a:cubicBezTo>
                      <a:pt x="1" y="2132"/>
                      <a:pt x="1013" y="1"/>
                      <a:pt x="2251" y="1"/>
                    </a:cubicBezTo>
                    <a:cubicBezTo>
                      <a:pt x="3489" y="1"/>
                      <a:pt x="4489" y="2132"/>
                      <a:pt x="4489" y="4751"/>
                    </a:cubicBezTo>
                    <a:close/>
                  </a:path>
                </a:pathLst>
              </a:custGeom>
              <a:noFill/>
              <a:ln w="26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2"/>
              <p:cNvSpPr/>
              <p:nvPr/>
            </p:nvSpPr>
            <p:spPr>
              <a:xfrm>
                <a:off x="7935562" y="1744840"/>
                <a:ext cx="326930" cy="155059"/>
              </a:xfrm>
              <a:custGeom>
                <a:avLst/>
                <a:gdLst/>
                <a:ahLst/>
                <a:cxnLst/>
                <a:rect l="l" t="t" r="r" b="b"/>
                <a:pathLst>
                  <a:path w="9490" h="4501" fill="none" extrusionOk="0">
                    <a:moveTo>
                      <a:pt x="9490" y="2250"/>
                    </a:moveTo>
                    <a:cubicBezTo>
                      <a:pt x="9490" y="3489"/>
                      <a:pt x="7370" y="4501"/>
                      <a:pt x="4751" y="4501"/>
                    </a:cubicBezTo>
                    <a:cubicBezTo>
                      <a:pt x="2132" y="4501"/>
                      <a:pt x="0" y="3489"/>
                      <a:pt x="0" y="2250"/>
                    </a:cubicBezTo>
                    <a:cubicBezTo>
                      <a:pt x="0" y="1012"/>
                      <a:pt x="2132" y="0"/>
                      <a:pt x="4751" y="0"/>
                    </a:cubicBezTo>
                    <a:cubicBezTo>
                      <a:pt x="7370" y="0"/>
                      <a:pt x="9490" y="1012"/>
                      <a:pt x="9490" y="2250"/>
                    </a:cubicBezTo>
                    <a:close/>
                  </a:path>
                </a:pathLst>
              </a:custGeom>
              <a:noFill/>
              <a:ln w="26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32"/>
              <p:cNvSpPr/>
              <p:nvPr/>
            </p:nvSpPr>
            <p:spPr>
              <a:xfrm>
                <a:off x="8099200" y="1822353"/>
                <a:ext cx="210868" cy="210455"/>
              </a:xfrm>
              <a:custGeom>
                <a:avLst/>
                <a:gdLst/>
                <a:ahLst/>
                <a:cxnLst/>
                <a:rect l="l" t="t" r="r" b="b"/>
                <a:pathLst>
                  <a:path w="6121" h="6109" extrusionOk="0">
                    <a:moveTo>
                      <a:pt x="1" y="0"/>
                    </a:moveTo>
                    <a:lnTo>
                      <a:pt x="1323" y="4918"/>
                    </a:lnTo>
                    <a:lnTo>
                      <a:pt x="2096" y="4144"/>
                    </a:lnTo>
                    <a:lnTo>
                      <a:pt x="4061" y="6108"/>
                    </a:lnTo>
                    <a:lnTo>
                      <a:pt x="6121" y="4049"/>
                    </a:lnTo>
                    <a:lnTo>
                      <a:pt x="4156" y="2084"/>
                    </a:lnTo>
                    <a:lnTo>
                      <a:pt x="4906" y="131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0" name="Google Shape;2430;p32"/>
          <p:cNvGrpSpPr/>
          <p:nvPr/>
        </p:nvGrpSpPr>
        <p:grpSpPr>
          <a:xfrm>
            <a:off x="6693861" y="2491413"/>
            <a:ext cx="1950510" cy="844576"/>
            <a:chOff x="6693861" y="2681650"/>
            <a:chExt cx="1950510" cy="844576"/>
          </a:xfrm>
        </p:grpSpPr>
        <p:sp>
          <p:nvSpPr>
            <p:cNvPr id="2431" name="Google Shape;2431;p32"/>
            <p:cNvSpPr/>
            <p:nvPr/>
          </p:nvSpPr>
          <p:spPr>
            <a:xfrm>
              <a:off x="6693861" y="2681650"/>
              <a:ext cx="1688859" cy="844576"/>
            </a:xfrm>
            <a:custGeom>
              <a:avLst/>
              <a:gdLst/>
              <a:ahLst/>
              <a:cxnLst/>
              <a:rect l="l" t="t" r="r" b="b"/>
              <a:pathLst>
                <a:path w="39137" h="24516" extrusionOk="0">
                  <a:moveTo>
                    <a:pt x="0" y="1"/>
                  </a:moveTo>
                  <a:lnTo>
                    <a:pt x="0" y="24516"/>
                  </a:lnTo>
                  <a:lnTo>
                    <a:pt x="39136" y="24516"/>
                  </a:lnTo>
                  <a:lnTo>
                    <a:pt x="39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32"/>
            <p:cNvGrpSpPr/>
            <p:nvPr/>
          </p:nvGrpSpPr>
          <p:grpSpPr>
            <a:xfrm>
              <a:off x="8046319" y="2771898"/>
              <a:ext cx="598052" cy="590680"/>
              <a:chOff x="8046319" y="2771898"/>
              <a:chExt cx="598052" cy="590680"/>
            </a:xfrm>
          </p:grpSpPr>
          <p:sp>
            <p:nvSpPr>
              <p:cNvPr id="2433" name="Google Shape;2433;p32"/>
              <p:cNvSpPr/>
              <p:nvPr/>
            </p:nvSpPr>
            <p:spPr>
              <a:xfrm>
                <a:off x="8046319" y="2771898"/>
                <a:ext cx="588613" cy="588613"/>
              </a:xfrm>
              <a:custGeom>
                <a:avLst/>
                <a:gdLst/>
                <a:ahLst/>
                <a:cxnLst/>
                <a:rect l="l" t="t" r="r" b="b"/>
                <a:pathLst>
                  <a:path w="17086" h="17086" extrusionOk="0">
                    <a:moveTo>
                      <a:pt x="17085" y="8549"/>
                    </a:moveTo>
                    <a:cubicBezTo>
                      <a:pt x="17085" y="13264"/>
                      <a:pt x="13264" y="17086"/>
                      <a:pt x="8549" y="17086"/>
                    </a:cubicBezTo>
                    <a:cubicBezTo>
                      <a:pt x="3822" y="17086"/>
                      <a:pt x="0" y="13264"/>
                      <a:pt x="0" y="8549"/>
                    </a:cubicBezTo>
                    <a:cubicBezTo>
                      <a:pt x="0" y="3822"/>
                      <a:pt x="3822" y="0"/>
                      <a:pt x="8549" y="0"/>
                    </a:cubicBezTo>
                    <a:cubicBezTo>
                      <a:pt x="13264" y="0"/>
                      <a:pt x="17085" y="3822"/>
                      <a:pt x="17085" y="854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2"/>
              <p:cNvSpPr/>
              <p:nvPr/>
            </p:nvSpPr>
            <p:spPr>
              <a:xfrm>
                <a:off x="8139816" y="2922031"/>
                <a:ext cx="401997" cy="288794"/>
              </a:xfrm>
              <a:custGeom>
                <a:avLst/>
                <a:gdLst/>
                <a:ahLst/>
                <a:cxnLst/>
                <a:rect l="l" t="t" r="r" b="b"/>
                <a:pathLst>
                  <a:path w="11669" h="8383" extrusionOk="0">
                    <a:moveTo>
                      <a:pt x="11169" y="8382"/>
                    </a:moveTo>
                    <a:lnTo>
                      <a:pt x="489" y="8382"/>
                    </a:lnTo>
                    <a:cubicBezTo>
                      <a:pt x="215" y="8382"/>
                      <a:pt x="1" y="8156"/>
                      <a:pt x="1" y="7894"/>
                    </a:cubicBezTo>
                    <a:lnTo>
                      <a:pt x="1" y="500"/>
                    </a:lnTo>
                    <a:cubicBezTo>
                      <a:pt x="1" y="226"/>
                      <a:pt x="215" y="0"/>
                      <a:pt x="489" y="0"/>
                    </a:cubicBezTo>
                    <a:lnTo>
                      <a:pt x="11169" y="0"/>
                    </a:lnTo>
                    <a:cubicBezTo>
                      <a:pt x="11443" y="0"/>
                      <a:pt x="11669" y="226"/>
                      <a:pt x="11669" y="500"/>
                    </a:cubicBezTo>
                    <a:lnTo>
                      <a:pt x="11669" y="7894"/>
                    </a:lnTo>
                    <a:cubicBezTo>
                      <a:pt x="11669" y="8156"/>
                      <a:pt x="11443" y="8382"/>
                      <a:pt x="11169" y="8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2"/>
              <p:cNvSpPr/>
              <p:nvPr/>
            </p:nvSpPr>
            <p:spPr>
              <a:xfrm>
                <a:off x="8139816" y="2921618"/>
                <a:ext cx="402410" cy="61941"/>
              </a:xfrm>
              <a:custGeom>
                <a:avLst/>
                <a:gdLst/>
                <a:ahLst/>
                <a:cxnLst/>
                <a:rect l="l" t="t" r="r" b="b"/>
                <a:pathLst>
                  <a:path w="11681" h="1798" extrusionOk="0">
                    <a:moveTo>
                      <a:pt x="10835" y="0"/>
                    </a:moveTo>
                    <a:lnTo>
                      <a:pt x="846" y="0"/>
                    </a:lnTo>
                    <a:cubicBezTo>
                      <a:pt x="382" y="0"/>
                      <a:pt x="1" y="369"/>
                      <a:pt x="1" y="845"/>
                    </a:cubicBezTo>
                    <a:lnTo>
                      <a:pt x="1" y="1798"/>
                    </a:lnTo>
                    <a:lnTo>
                      <a:pt x="11681" y="1798"/>
                    </a:lnTo>
                    <a:lnTo>
                      <a:pt x="11681" y="845"/>
                    </a:lnTo>
                    <a:cubicBezTo>
                      <a:pt x="11669" y="393"/>
                      <a:pt x="11288" y="0"/>
                      <a:pt x="10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2"/>
              <p:cNvSpPr/>
              <p:nvPr/>
            </p:nvSpPr>
            <p:spPr>
              <a:xfrm>
                <a:off x="8444186" y="2938016"/>
                <a:ext cx="28766" cy="28731"/>
              </a:xfrm>
              <a:custGeom>
                <a:avLst/>
                <a:gdLst/>
                <a:ahLst/>
                <a:cxnLst/>
                <a:rect l="l" t="t" r="r" b="b"/>
                <a:pathLst>
                  <a:path w="835" h="834" extrusionOk="0">
                    <a:moveTo>
                      <a:pt x="418" y="0"/>
                    </a:moveTo>
                    <a:cubicBezTo>
                      <a:pt x="191" y="0"/>
                      <a:pt x="1" y="191"/>
                      <a:pt x="1" y="417"/>
                    </a:cubicBezTo>
                    <a:cubicBezTo>
                      <a:pt x="1" y="643"/>
                      <a:pt x="191" y="834"/>
                      <a:pt x="418" y="834"/>
                    </a:cubicBezTo>
                    <a:cubicBezTo>
                      <a:pt x="656" y="834"/>
                      <a:pt x="834" y="643"/>
                      <a:pt x="834" y="417"/>
                    </a:cubicBezTo>
                    <a:cubicBezTo>
                      <a:pt x="834" y="191"/>
                      <a:pt x="656" y="0"/>
                      <a:pt x="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2"/>
              <p:cNvSpPr/>
              <p:nvPr/>
            </p:nvSpPr>
            <p:spPr>
              <a:xfrm>
                <a:off x="8491796" y="2938016"/>
                <a:ext cx="28731" cy="28731"/>
              </a:xfrm>
              <a:custGeom>
                <a:avLst/>
                <a:gdLst/>
                <a:ahLst/>
                <a:cxnLst/>
                <a:rect l="l" t="t" r="r" b="b"/>
                <a:pathLst>
                  <a:path w="834" h="834" extrusionOk="0">
                    <a:moveTo>
                      <a:pt x="417" y="0"/>
                    </a:moveTo>
                    <a:cubicBezTo>
                      <a:pt x="191" y="0"/>
                      <a:pt x="0" y="191"/>
                      <a:pt x="0" y="417"/>
                    </a:cubicBezTo>
                    <a:cubicBezTo>
                      <a:pt x="0" y="643"/>
                      <a:pt x="191" y="834"/>
                      <a:pt x="417" y="834"/>
                    </a:cubicBezTo>
                    <a:cubicBezTo>
                      <a:pt x="655" y="834"/>
                      <a:pt x="834" y="643"/>
                      <a:pt x="834" y="417"/>
                    </a:cubicBezTo>
                    <a:cubicBezTo>
                      <a:pt x="834" y="191"/>
                      <a:pt x="655"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2"/>
              <p:cNvSpPr/>
              <p:nvPr/>
            </p:nvSpPr>
            <p:spPr>
              <a:xfrm>
                <a:off x="8182879" y="3009775"/>
                <a:ext cx="101765" cy="163706"/>
              </a:xfrm>
              <a:custGeom>
                <a:avLst/>
                <a:gdLst/>
                <a:ahLst/>
                <a:cxnLst/>
                <a:rect l="l" t="t" r="r" b="b"/>
                <a:pathLst>
                  <a:path w="2954" h="4752" extrusionOk="0">
                    <a:moveTo>
                      <a:pt x="1" y="1"/>
                    </a:moveTo>
                    <a:lnTo>
                      <a:pt x="1" y="4752"/>
                    </a:lnTo>
                    <a:lnTo>
                      <a:pt x="2954" y="4752"/>
                    </a:lnTo>
                    <a:lnTo>
                      <a:pt x="2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2"/>
              <p:cNvSpPr/>
              <p:nvPr/>
            </p:nvSpPr>
            <p:spPr>
              <a:xfrm>
                <a:off x="8318646" y="3009775"/>
                <a:ext cx="187477" cy="34898"/>
              </a:xfrm>
              <a:custGeom>
                <a:avLst/>
                <a:gdLst/>
                <a:ahLst/>
                <a:cxnLst/>
                <a:rect l="l" t="t" r="r" b="b"/>
                <a:pathLst>
                  <a:path w="5442" h="1013" extrusionOk="0">
                    <a:moveTo>
                      <a:pt x="1" y="1"/>
                    </a:moveTo>
                    <a:lnTo>
                      <a:pt x="1" y="1013"/>
                    </a:lnTo>
                    <a:lnTo>
                      <a:pt x="5442" y="1013"/>
                    </a:lnTo>
                    <a:lnTo>
                      <a:pt x="5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2"/>
              <p:cNvSpPr/>
              <p:nvPr/>
            </p:nvSpPr>
            <p:spPr>
              <a:xfrm>
                <a:off x="8318646" y="3074197"/>
                <a:ext cx="187477" cy="34898"/>
              </a:xfrm>
              <a:custGeom>
                <a:avLst/>
                <a:gdLst/>
                <a:ahLst/>
                <a:cxnLst/>
                <a:rect l="l" t="t" r="r" b="b"/>
                <a:pathLst>
                  <a:path w="5442" h="1013" extrusionOk="0">
                    <a:moveTo>
                      <a:pt x="1" y="0"/>
                    </a:moveTo>
                    <a:lnTo>
                      <a:pt x="1" y="1012"/>
                    </a:lnTo>
                    <a:lnTo>
                      <a:pt x="5442" y="1012"/>
                    </a:lnTo>
                    <a:lnTo>
                      <a:pt x="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2"/>
              <p:cNvSpPr/>
              <p:nvPr/>
            </p:nvSpPr>
            <p:spPr>
              <a:xfrm>
                <a:off x="8318646" y="3138584"/>
                <a:ext cx="187477" cy="34898"/>
              </a:xfrm>
              <a:custGeom>
                <a:avLst/>
                <a:gdLst/>
                <a:ahLst/>
                <a:cxnLst/>
                <a:rect l="l" t="t" r="r" b="b"/>
                <a:pathLst>
                  <a:path w="5442" h="1013" extrusionOk="0">
                    <a:moveTo>
                      <a:pt x="1" y="1"/>
                    </a:moveTo>
                    <a:lnTo>
                      <a:pt x="1" y="1013"/>
                    </a:lnTo>
                    <a:lnTo>
                      <a:pt x="5442" y="1013"/>
                    </a:lnTo>
                    <a:lnTo>
                      <a:pt x="5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2"/>
              <p:cNvSpPr/>
              <p:nvPr/>
            </p:nvSpPr>
            <p:spPr>
              <a:xfrm>
                <a:off x="8411351" y="3104134"/>
                <a:ext cx="233020" cy="258444"/>
              </a:xfrm>
              <a:custGeom>
                <a:avLst/>
                <a:gdLst/>
                <a:ahLst/>
                <a:cxnLst/>
                <a:rect l="l" t="t" r="r" b="b"/>
                <a:pathLst>
                  <a:path w="6764" h="7502" extrusionOk="0">
                    <a:moveTo>
                      <a:pt x="4644" y="6775"/>
                    </a:moveTo>
                    <a:lnTo>
                      <a:pt x="3382" y="7501"/>
                    </a:lnTo>
                    <a:lnTo>
                      <a:pt x="2120" y="6775"/>
                    </a:lnTo>
                    <a:cubicBezTo>
                      <a:pt x="810" y="6025"/>
                      <a:pt x="1" y="4632"/>
                      <a:pt x="1" y="3132"/>
                    </a:cubicBezTo>
                    <a:lnTo>
                      <a:pt x="1" y="1167"/>
                    </a:lnTo>
                    <a:lnTo>
                      <a:pt x="3382" y="0"/>
                    </a:lnTo>
                    <a:lnTo>
                      <a:pt x="6763" y="1167"/>
                    </a:lnTo>
                    <a:lnTo>
                      <a:pt x="6763" y="3132"/>
                    </a:lnTo>
                    <a:cubicBezTo>
                      <a:pt x="6763" y="4632"/>
                      <a:pt x="5954" y="6013"/>
                      <a:pt x="4644" y="677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2"/>
              <p:cNvSpPr/>
              <p:nvPr/>
            </p:nvSpPr>
            <p:spPr>
              <a:xfrm>
                <a:off x="8431061" y="3126285"/>
                <a:ext cx="191611" cy="212074"/>
              </a:xfrm>
              <a:custGeom>
                <a:avLst/>
                <a:gdLst/>
                <a:ahLst/>
                <a:cxnLst/>
                <a:rect l="l" t="t" r="r" b="b"/>
                <a:pathLst>
                  <a:path w="5562" h="6156" fill="none" extrusionOk="0">
                    <a:moveTo>
                      <a:pt x="2799" y="0"/>
                    </a:moveTo>
                    <a:lnTo>
                      <a:pt x="5561" y="953"/>
                    </a:lnTo>
                    <a:lnTo>
                      <a:pt x="5561" y="2477"/>
                    </a:lnTo>
                    <a:cubicBezTo>
                      <a:pt x="5561" y="3763"/>
                      <a:pt x="4859" y="4965"/>
                      <a:pt x="3751" y="5608"/>
                    </a:cubicBezTo>
                    <a:lnTo>
                      <a:pt x="2775" y="6156"/>
                    </a:lnTo>
                    <a:lnTo>
                      <a:pt x="1811" y="5608"/>
                    </a:lnTo>
                    <a:cubicBezTo>
                      <a:pt x="692" y="4965"/>
                      <a:pt x="1" y="3775"/>
                      <a:pt x="1" y="2477"/>
                    </a:cubicBezTo>
                    <a:lnTo>
                      <a:pt x="1" y="953"/>
                    </a:lnTo>
                    <a:close/>
                  </a:path>
                </a:pathLst>
              </a:custGeom>
              <a:noFill/>
              <a:ln w="3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2"/>
              <p:cNvSpPr/>
              <p:nvPr/>
            </p:nvSpPr>
            <p:spPr>
              <a:xfrm>
                <a:off x="8461825" y="3173447"/>
                <a:ext cx="140315" cy="84127"/>
              </a:xfrm>
              <a:custGeom>
                <a:avLst/>
                <a:gdLst/>
                <a:ahLst/>
                <a:cxnLst/>
                <a:rect l="l" t="t" r="r" b="b"/>
                <a:pathLst>
                  <a:path w="4073" h="2442" fill="none" extrusionOk="0">
                    <a:moveTo>
                      <a:pt x="1" y="798"/>
                    </a:moveTo>
                    <a:lnTo>
                      <a:pt x="1632" y="2441"/>
                    </a:lnTo>
                    <a:lnTo>
                      <a:pt x="4073" y="1"/>
                    </a:lnTo>
                  </a:path>
                </a:pathLst>
              </a:custGeom>
              <a:noFill/>
              <a:ln w="11300"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6" name="Google Shape;2446;p32"/>
          <p:cNvSpPr txBox="1"/>
          <p:nvPr/>
        </p:nvSpPr>
        <p:spPr>
          <a:xfrm>
            <a:off x="1607379" y="1579796"/>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b="1" dirty="0">
                <a:solidFill>
                  <a:schemeClr val="accent2"/>
                </a:solidFill>
                <a:latin typeface="Fira Sans"/>
                <a:ea typeface="Fira Sans"/>
                <a:cs typeface="Fira Sans"/>
                <a:sym typeface="Fira Sans"/>
              </a:rPr>
              <a:t>Research</a:t>
            </a:r>
            <a:endParaRPr b="1" dirty="0">
              <a:solidFill>
                <a:schemeClr val="accent2"/>
              </a:solidFill>
              <a:latin typeface="Fira Sans"/>
              <a:ea typeface="Fira Sans"/>
              <a:cs typeface="Fira Sans"/>
              <a:sym typeface="Fira Sans"/>
            </a:endParaRPr>
          </a:p>
        </p:txBody>
      </p:sp>
      <p:sp>
        <p:nvSpPr>
          <p:cNvPr id="2449" name="Google Shape;2449;p32"/>
          <p:cNvSpPr txBox="1"/>
          <p:nvPr/>
        </p:nvSpPr>
        <p:spPr>
          <a:xfrm>
            <a:off x="6386388" y="1552256"/>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chemeClr val="accent5"/>
                </a:solidFill>
                <a:latin typeface="Fira Sans"/>
                <a:ea typeface="Fira Sans"/>
                <a:cs typeface="Fira Sans"/>
                <a:sym typeface="Fira Sans"/>
              </a:rPr>
              <a:t>Commutate</a:t>
            </a:r>
            <a:endParaRPr b="1" dirty="0">
              <a:solidFill>
                <a:schemeClr val="accent5"/>
              </a:solidFill>
              <a:latin typeface="Fira Sans"/>
              <a:ea typeface="Fira Sans"/>
              <a:cs typeface="Fira Sans"/>
              <a:sym typeface="Fira Sans"/>
            </a:endParaRPr>
          </a:p>
        </p:txBody>
      </p:sp>
      <p:sp>
        <p:nvSpPr>
          <p:cNvPr id="2452" name="Google Shape;2452;p32"/>
          <p:cNvSpPr txBox="1"/>
          <p:nvPr/>
        </p:nvSpPr>
        <p:spPr>
          <a:xfrm>
            <a:off x="1331085" y="2894617"/>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b="1" dirty="0">
                <a:solidFill>
                  <a:schemeClr val="accent3"/>
                </a:solidFill>
                <a:latin typeface="Fira Sans"/>
                <a:ea typeface="Fira Sans"/>
                <a:cs typeface="Fira Sans"/>
                <a:sym typeface="Fira Sans"/>
              </a:rPr>
              <a:t>Store Information</a:t>
            </a:r>
          </a:p>
          <a:p>
            <a:pPr marL="0" lvl="0" indent="0" algn="l" rtl="0">
              <a:spcBef>
                <a:spcPts val="0"/>
              </a:spcBef>
              <a:spcAft>
                <a:spcPts val="0"/>
              </a:spcAft>
              <a:buNone/>
            </a:pPr>
            <a:endParaRPr b="1" dirty="0">
              <a:solidFill>
                <a:schemeClr val="accent3"/>
              </a:solidFill>
              <a:latin typeface="Fira Sans"/>
              <a:ea typeface="Fira Sans"/>
              <a:cs typeface="Fira Sans"/>
              <a:sym typeface="Fira Sans"/>
            </a:endParaRPr>
          </a:p>
        </p:txBody>
      </p:sp>
      <p:sp>
        <p:nvSpPr>
          <p:cNvPr id="2455" name="Google Shape;2455;p32"/>
          <p:cNvSpPr txBox="1"/>
          <p:nvPr/>
        </p:nvSpPr>
        <p:spPr>
          <a:xfrm>
            <a:off x="6564826" y="2749001"/>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b="1" dirty="0">
                <a:solidFill>
                  <a:schemeClr val="accent6"/>
                </a:solidFill>
                <a:latin typeface="Fira Sans"/>
                <a:ea typeface="Fira Sans"/>
                <a:cs typeface="Fira Sans"/>
                <a:sym typeface="Fira Sans"/>
              </a:rPr>
              <a:t>Online Shopping</a:t>
            </a:r>
            <a:endParaRPr b="1" dirty="0">
              <a:solidFill>
                <a:schemeClr val="accent6"/>
              </a:solidFill>
              <a:latin typeface="Fira Sans"/>
              <a:ea typeface="Fira Sans"/>
              <a:cs typeface="Fira Sans"/>
              <a:sym typeface="Fir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649"/>
        <p:cNvGrpSpPr/>
        <p:nvPr/>
      </p:nvGrpSpPr>
      <p:grpSpPr>
        <a:xfrm>
          <a:off x="0" y="0"/>
          <a:ext cx="0" cy="0"/>
          <a:chOff x="0" y="0"/>
          <a:chExt cx="0" cy="0"/>
        </a:xfrm>
      </p:grpSpPr>
      <p:sp>
        <p:nvSpPr>
          <p:cNvPr id="3650" name="Google Shape;3650;p40"/>
          <p:cNvSpPr/>
          <p:nvPr/>
        </p:nvSpPr>
        <p:spPr>
          <a:xfrm>
            <a:off x="6929575" y="157214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0"/>
          <p:cNvSpPr/>
          <p:nvPr/>
        </p:nvSpPr>
        <p:spPr>
          <a:xfrm>
            <a:off x="4192325" y="325589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0"/>
          <p:cNvSpPr/>
          <p:nvPr/>
        </p:nvSpPr>
        <p:spPr>
          <a:xfrm>
            <a:off x="6929575" y="325589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0"/>
          <p:cNvSpPr/>
          <p:nvPr/>
        </p:nvSpPr>
        <p:spPr>
          <a:xfrm>
            <a:off x="7157150" y="1691675"/>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0"/>
          <p:cNvSpPr/>
          <p:nvPr/>
        </p:nvSpPr>
        <p:spPr>
          <a:xfrm>
            <a:off x="7157150" y="3371950"/>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0"/>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a:t>
            </a:r>
            <a:endParaRPr dirty="0"/>
          </a:p>
        </p:txBody>
      </p:sp>
      <p:sp>
        <p:nvSpPr>
          <p:cNvPr id="3656" name="Google Shape;3656;p40"/>
          <p:cNvSpPr/>
          <p:nvPr/>
        </p:nvSpPr>
        <p:spPr>
          <a:xfrm>
            <a:off x="4192325" y="1572143"/>
            <a:ext cx="1992653" cy="125998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40"/>
          <p:cNvGrpSpPr/>
          <p:nvPr/>
        </p:nvGrpSpPr>
        <p:grpSpPr>
          <a:xfrm>
            <a:off x="783125" y="1463225"/>
            <a:ext cx="2497032" cy="3337368"/>
            <a:chOff x="783125" y="1463225"/>
            <a:chExt cx="2497032" cy="3337368"/>
          </a:xfrm>
        </p:grpSpPr>
        <p:sp>
          <p:nvSpPr>
            <p:cNvPr id="3658" name="Google Shape;3658;p40"/>
            <p:cNvSpPr/>
            <p:nvPr/>
          </p:nvSpPr>
          <p:spPr>
            <a:xfrm>
              <a:off x="1356175" y="4562756"/>
              <a:ext cx="1332383" cy="237837"/>
            </a:xfrm>
            <a:custGeom>
              <a:avLst/>
              <a:gdLst/>
              <a:ahLst/>
              <a:cxnLst/>
              <a:rect l="l" t="t" r="r" b="b"/>
              <a:pathLst>
                <a:path w="40363" h="7205" extrusionOk="0">
                  <a:moveTo>
                    <a:pt x="20182" y="1"/>
                  </a:moveTo>
                  <a:cubicBezTo>
                    <a:pt x="9038" y="1"/>
                    <a:pt x="1" y="1608"/>
                    <a:pt x="1" y="3597"/>
                  </a:cubicBezTo>
                  <a:cubicBezTo>
                    <a:pt x="1" y="5597"/>
                    <a:pt x="9038" y="7204"/>
                    <a:pt x="20182" y="7204"/>
                  </a:cubicBezTo>
                  <a:cubicBezTo>
                    <a:pt x="31326" y="7204"/>
                    <a:pt x="40363" y="5597"/>
                    <a:pt x="40363" y="3597"/>
                  </a:cubicBezTo>
                  <a:cubicBezTo>
                    <a:pt x="40363" y="1608"/>
                    <a:pt x="31326" y="1"/>
                    <a:pt x="20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
            <p:cNvSpPr/>
            <p:nvPr/>
          </p:nvSpPr>
          <p:spPr>
            <a:xfrm>
              <a:off x="1057452" y="1687044"/>
              <a:ext cx="1878302" cy="2460565"/>
            </a:xfrm>
            <a:custGeom>
              <a:avLst/>
              <a:gdLst/>
              <a:ahLst/>
              <a:cxnLst/>
              <a:rect l="l" t="t" r="r" b="b"/>
              <a:pathLst>
                <a:path w="56901" h="74540" extrusionOk="0">
                  <a:moveTo>
                    <a:pt x="28867" y="0"/>
                  </a:moveTo>
                  <a:cubicBezTo>
                    <a:pt x="19306" y="0"/>
                    <a:pt x="9834" y="5502"/>
                    <a:pt x="5502" y="13782"/>
                  </a:cubicBezTo>
                  <a:cubicBezTo>
                    <a:pt x="1" y="24307"/>
                    <a:pt x="6204" y="33213"/>
                    <a:pt x="10895" y="39702"/>
                  </a:cubicBezTo>
                  <a:cubicBezTo>
                    <a:pt x="15586" y="46191"/>
                    <a:pt x="11955" y="49477"/>
                    <a:pt x="13515" y="62241"/>
                  </a:cubicBezTo>
                  <a:cubicBezTo>
                    <a:pt x="14909" y="73739"/>
                    <a:pt x="25163" y="74309"/>
                    <a:pt x="27183" y="74309"/>
                  </a:cubicBezTo>
                  <a:cubicBezTo>
                    <a:pt x="27406" y="74309"/>
                    <a:pt x="27528" y="74302"/>
                    <a:pt x="27528" y="74302"/>
                  </a:cubicBezTo>
                  <a:cubicBezTo>
                    <a:pt x="35029" y="74183"/>
                    <a:pt x="40173" y="74540"/>
                    <a:pt x="42506" y="65301"/>
                  </a:cubicBezTo>
                  <a:cubicBezTo>
                    <a:pt x="44840" y="56049"/>
                    <a:pt x="48709" y="55478"/>
                    <a:pt x="52805" y="44822"/>
                  </a:cubicBezTo>
                  <a:cubicBezTo>
                    <a:pt x="56901" y="34154"/>
                    <a:pt x="52924" y="31106"/>
                    <a:pt x="50805" y="23391"/>
                  </a:cubicBezTo>
                  <a:cubicBezTo>
                    <a:pt x="48697" y="15664"/>
                    <a:pt x="48340" y="5365"/>
                    <a:pt x="36601" y="1281"/>
                  </a:cubicBezTo>
                  <a:cubicBezTo>
                    <a:pt x="34084" y="409"/>
                    <a:pt x="31472" y="0"/>
                    <a:pt x="28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0"/>
            <p:cNvSpPr/>
            <p:nvPr/>
          </p:nvSpPr>
          <p:spPr>
            <a:xfrm>
              <a:off x="1043323" y="1503466"/>
              <a:ext cx="545556" cy="2914156"/>
            </a:xfrm>
            <a:custGeom>
              <a:avLst/>
              <a:gdLst/>
              <a:ahLst/>
              <a:cxnLst/>
              <a:rect l="l" t="t" r="r" b="b"/>
              <a:pathLst>
                <a:path w="16527" h="88281" extrusionOk="0">
                  <a:moveTo>
                    <a:pt x="9180" y="48395"/>
                  </a:moveTo>
                  <a:cubicBezTo>
                    <a:pt x="9263" y="48395"/>
                    <a:pt x="9347" y="48395"/>
                    <a:pt x="9430" y="48418"/>
                  </a:cubicBezTo>
                  <a:cubicBezTo>
                    <a:pt x="10573" y="48478"/>
                    <a:pt x="11311" y="48895"/>
                    <a:pt x="11573" y="49669"/>
                  </a:cubicBezTo>
                  <a:cubicBezTo>
                    <a:pt x="11823" y="50395"/>
                    <a:pt x="11692" y="51371"/>
                    <a:pt x="11311" y="52467"/>
                  </a:cubicBezTo>
                  <a:cubicBezTo>
                    <a:pt x="10918" y="52657"/>
                    <a:pt x="10514" y="52836"/>
                    <a:pt x="10073" y="52967"/>
                  </a:cubicBezTo>
                  <a:cubicBezTo>
                    <a:pt x="9449" y="53158"/>
                    <a:pt x="8868" y="53253"/>
                    <a:pt x="8349" y="53253"/>
                  </a:cubicBezTo>
                  <a:cubicBezTo>
                    <a:pt x="7482" y="53253"/>
                    <a:pt x="6786" y="52988"/>
                    <a:pt x="6346" y="52467"/>
                  </a:cubicBezTo>
                  <a:cubicBezTo>
                    <a:pt x="5811" y="51824"/>
                    <a:pt x="5727" y="50871"/>
                    <a:pt x="6144" y="50038"/>
                  </a:cubicBezTo>
                  <a:cubicBezTo>
                    <a:pt x="6668" y="48990"/>
                    <a:pt x="7775" y="48395"/>
                    <a:pt x="9180" y="48395"/>
                  </a:cubicBezTo>
                  <a:close/>
                  <a:moveTo>
                    <a:pt x="16230" y="1"/>
                  </a:moveTo>
                  <a:cubicBezTo>
                    <a:pt x="16189" y="1"/>
                    <a:pt x="16148" y="11"/>
                    <a:pt x="16109" y="31"/>
                  </a:cubicBezTo>
                  <a:cubicBezTo>
                    <a:pt x="15990" y="91"/>
                    <a:pt x="3786" y="6354"/>
                    <a:pt x="1572" y="20653"/>
                  </a:cubicBezTo>
                  <a:cubicBezTo>
                    <a:pt x="0" y="30833"/>
                    <a:pt x="4418" y="33417"/>
                    <a:pt x="8311" y="35679"/>
                  </a:cubicBezTo>
                  <a:cubicBezTo>
                    <a:pt x="9954" y="36631"/>
                    <a:pt x="11502" y="37524"/>
                    <a:pt x="12442" y="38917"/>
                  </a:cubicBezTo>
                  <a:cubicBezTo>
                    <a:pt x="14526" y="42013"/>
                    <a:pt x="15205" y="46097"/>
                    <a:pt x="14145" y="49049"/>
                  </a:cubicBezTo>
                  <a:cubicBezTo>
                    <a:pt x="13704" y="50288"/>
                    <a:pt x="12978" y="51288"/>
                    <a:pt x="12002" y="52002"/>
                  </a:cubicBezTo>
                  <a:cubicBezTo>
                    <a:pt x="12288" y="51002"/>
                    <a:pt x="12323" y="50145"/>
                    <a:pt x="12085" y="49466"/>
                  </a:cubicBezTo>
                  <a:cubicBezTo>
                    <a:pt x="11847" y="48787"/>
                    <a:pt x="11192" y="47954"/>
                    <a:pt x="9466" y="47859"/>
                  </a:cubicBezTo>
                  <a:cubicBezTo>
                    <a:pt x="9376" y="47854"/>
                    <a:pt x="9287" y="47852"/>
                    <a:pt x="9200" y="47852"/>
                  </a:cubicBezTo>
                  <a:cubicBezTo>
                    <a:pt x="7593" y="47852"/>
                    <a:pt x="6277" y="48569"/>
                    <a:pt x="5668" y="49800"/>
                  </a:cubicBezTo>
                  <a:cubicBezTo>
                    <a:pt x="5156" y="50823"/>
                    <a:pt x="5263" y="52002"/>
                    <a:pt x="5953" y="52800"/>
                  </a:cubicBezTo>
                  <a:cubicBezTo>
                    <a:pt x="6500" y="53446"/>
                    <a:pt x="7345" y="53775"/>
                    <a:pt x="8382" y="53775"/>
                  </a:cubicBezTo>
                  <a:cubicBezTo>
                    <a:pt x="8950" y="53775"/>
                    <a:pt x="9575" y="53676"/>
                    <a:pt x="10240" y="53479"/>
                  </a:cubicBezTo>
                  <a:cubicBezTo>
                    <a:pt x="10502" y="53383"/>
                    <a:pt x="10752" y="53300"/>
                    <a:pt x="11014" y="53193"/>
                  </a:cubicBezTo>
                  <a:lnTo>
                    <a:pt x="11014" y="53193"/>
                  </a:lnTo>
                  <a:cubicBezTo>
                    <a:pt x="10097" y="55181"/>
                    <a:pt x="8466" y="57408"/>
                    <a:pt x="6751" y="58932"/>
                  </a:cubicBezTo>
                  <a:cubicBezTo>
                    <a:pt x="2632" y="62646"/>
                    <a:pt x="3667" y="78196"/>
                    <a:pt x="8716" y="88138"/>
                  </a:cubicBezTo>
                  <a:cubicBezTo>
                    <a:pt x="8763" y="88221"/>
                    <a:pt x="8847" y="88280"/>
                    <a:pt x="8954" y="88280"/>
                  </a:cubicBezTo>
                  <a:cubicBezTo>
                    <a:pt x="9001" y="88280"/>
                    <a:pt x="9025" y="88269"/>
                    <a:pt x="9061" y="88269"/>
                  </a:cubicBezTo>
                  <a:cubicBezTo>
                    <a:pt x="9192" y="88209"/>
                    <a:pt x="9251" y="88042"/>
                    <a:pt x="9180" y="87911"/>
                  </a:cubicBezTo>
                  <a:cubicBezTo>
                    <a:pt x="4322" y="78339"/>
                    <a:pt x="3191" y="62861"/>
                    <a:pt x="7096" y="59372"/>
                  </a:cubicBezTo>
                  <a:cubicBezTo>
                    <a:pt x="8561" y="58039"/>
                    <a:pt x="10025" y="56193"/>
                    <a:pt x="10990" y="54407"/>
                  </a:cubicBezTo>
                  <a:cubicBezTo>
                    <a:pt x="11287" y="53860"/>
                    <a:pt x="11526" y="53336"/>
                    <a:pt x="11716" y="52848"/>
                  </a:cubicBezTo>
                  <a:cubicBezTo>
                    <a:pt x="13073" y="52062"/>
                    <a:pt x="14073" y="50835"/>
                    <a:pt x="14633" y="49264"/>
                  </a:cubicBezTo>
                  <a:cubicBezTo>
                    <a:pt x="15752" y="46132"/>
                    <a:pt x="15038" y="41870"/>
                    <a:pt x="12871" y="38631"/>
                  </a:cubicBezTo>
                  <a:cubicBezTo>
                    <a:pt x="11859" y="37143"/>
                    <a:pt x="10263" y="36215"/>
                    <a:pt x="8561" y="35226"/>
                  </a:cubicBezTo>
                  <a:cubicBezTo>
                    <a:pt x="4810" y="33036"/>
                    <a:pt x="572" y="30571"/>
                    <a:pt x="2096" y="20748"/>
                  </a:cubicBezTo>
                  <a:cubicBezTo>
                    <a:pt x="4275" y="6711"/>
                    <a:pt x="16229" y="567"/>
                    <a:pt x="16348" y="508"/>
                  </a:cubicBezTo>
                  <a:cubicBezTo>
                    <a:pt x="16490" y="448"/>
                    <a:pt x="16526" y="282"/>
                    <a:pt x="16467" y="151"/>
                  </a:cubicBezTo>
                  <a:cubicBezTo>
                    <a:pt x="16424" y="58"/>
                    <a:pt x="16329" y="1"/>
                    <a:pt x="16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0"/>
            <p:cNvSpPr/>
            <p:nvPr/>
          </p:nvSpPr>
          <p:spPr>
            <a:xfrm>
              <a:off x="2354910" y="1483131"/>
              <a:ext cx="636730" cy="2839784"/>
            </a:xfrm>
            <a:custGeom>
              <a:avLst/>
              <a:gdLst/>
              <a:ahLst/>
              <a:cxnLst/>
              <a:rect l="l" t="t" r="r" b="b"/>
              <a:pathLst>
                <a:path w="19289" h="86028" extrusionOk="0">
                  <a:moveTo>
                    <a:pt x="12359" y="15078"/>
                  </a:moveTo>
                  <a:cubicBezTo>
                    <a:pt x="13085" y="15078"/>
                    <a:pt x="13919" y="15423"/>
                    <a:pt x="14752" y="16126"/>
                  </a:cubicBezTo>
                  <a:cubicBezTo>
                    <a:pt x="14288" y="17209"/>
                    <a:pt x="13514" y="18078"/>
                    <a:pt x="12252" y="18447"/>
                  </a:cubicBezTo>
                  <a:cubicBezTo>
                    <a:pt x="11984" y="18522"/>
                    <a:pt x="11723" y="18559"/>
                    <a:pt x="11484" y="18559"/>
                  </a:cubicBezTo>
                  <a:cubicBezTo>
                    <a:pt x="10928" y="18559"/>
                    <a:pt x="10492" y="18361"/>
                    <a:pt x="10359" y="17995"/>
                  </a:cubicBezTo>
                  <a:cubicBezTo>
                    <a:pt x="10026" y="17126"/>
                    <a:pt x="10430" y="15971"/>
                    <a:pt x="11240" y="15423"/>
                  </a:cubicBezTo>
                  <a:cubicBezTo>
                    <a:pt x="11561" y="15185"/>
                    <a:pt x="11954" y="15078"/>
                    <a:pt x="12359" y="15078"/>
                  </a:cubicBezTo>
                  <a:close/>
                  <a:moveTo>
                    <a:pt x="4526" y="1"/>
                  </a:moveTo>
                  <a:cubicBezTo>
                    <a:pt x="4392" y="1"/>
                    <a:pt x="4283" y="92"/>
                    <a:pt x="4251" y="231"/>
                  </a:cubicBezTo>
                  <a:cubicBezTo>
                    <a:pt x="4239" y="374"/>
                    <a:pt x="4334" y="517"/>
                    <a:pt x="4477" y="540"/>
                  </a:cubicBezTo>
                  <a:cubicBezTo>
                    <a:pt x="4572" y="552"/>
                    <a:pt x="13181" y="2124"/>
                    <a:pt x="15014" y="10232"/>
                  </a:cubicBezTo>
                  <a:cubicBezTo>
                    <a:pt x="15348" y="11708"/>
                    <a:pt x="15502" y="13828"/>
                    <a:pt x="14955" y="15578"/>
                  </a:cubicBezTo>
                  <a:cubicBezTo>
                    <a:pt x="13919" y="14780"/>
                    <a:pt x="13050" y="14536"/>
                    <a:pt x="12373" y="14536"/>
                  </a:cubicBezTo>
                  <a:cubicBezTo>
                    <a:pt x="11695" y="14536"/>
                    <a:pt x="11210" y="14780"/>
                    <a:pt x="10942" y="14959"/>
                  </a:cubicBezTo>
                  <a:cubicBezTo>
                    <a:pt x="9906" y="15649"/>
                    <a:pt x="9454" y="17066"/>
                    <a:pt x="9847" y="18162"/>
                  </a:cubicBezTo>
                  <a:cubicBezTo>
                    <a:pt x="10054" y="18750"/>
                    <a:pt x="10677" y="19080"/>
                    <a:pt x="11458" y="19080"/>
                  </a:cubicBezTo>
                  <a:cubicBezTo>
                    <a:pt x="11752" y="19080"/>
                    <a:pt x="12069" y="19033"/>
                    <a:pt x="12395" y="18935"/>
                  </a:cubicBezTo>
                  <a:cubicBezTo>
                    <a:pt x="13550" y="18590"/>
                    <a:pt x="14550" y="17697"/>
                    <a:pt x="15169" y="16471"/>
                  </a:cubicBezTo>
                  <a:cubicBezTo>
                    <a:pt x="17074" y="18281"/>
                    <a:pt x="17669" y="22198"/>
                    <a:pt x="17824" y="25186"/>
                  </a:cubicBezTo>
                  <a:cubicBezTo>
                    <a:pt x="18027" y="28615"/>
                    <a:pt x="17693" y="32735"/>
                    <a:pt x="17026" y="35699"/>
                  </a:cubicBezTo>
                  <a:cubicBezTo>
                    <a:pt x="16324" y="38807"/>
                    <a:pt x="13514" y="43974"/>
                    <a:pt x="10537" y="49451"/>
                  </a:cubicBezTo>
                  <a:cubicBezTo>
                    <a:pt x="8335" y="53499"/>
                    <a:pt x="6061" y="57678"/>
                    <a:pt x="4275" y="61631"/>
                  </a:cubicBezTo>
                  <a:cubicBezTo>
                    <a:pt x="0" y="71085"/>
                    <a:pt x="2536" y="85658"/>
                    <a:pt x="2560" y="85801"/>
                  </a:cubicBezTo>
                  <a:cubicBezTo>
                    <a:pt x="2584" y="85944"/>
                    <a:pt x="2691" y="86027"/>
                    <a:pt x="2834" y="86027"/>
                  </a:cubicBezTo>
                  <a:lnTo>
                    <a:pt x="2858" y="86027"/>
                  </a:lnTo>
                  <a:cubicBezTo>
                    <a:pt x="3001" y="86003"/>
                    <a:pt x="3108" y="85860"/>
                    <a:pt x="3084" y="85717"/>
                  </a:cubicBezTo>
                  <a:cubicBezTo>
                    <a:pt x="3060" y="85563"/>
                    <a:pt x="548" y="71156"/>
                    <a:pt x="4763" y="61857"/>
                  </a:cubicBezTo>
                  <a:cubicBezTo>
                    <a:pt x="6549" y="57916"/>
                    <a:pt x="8823" y="53737"/>
                    <a:pt x="11014" y="49701"/>
                  </a:cubicBezTo>
                  <a:cubicBezTo>
                    <a:pt x="14002" y="44189"/>
                    <a:pt x="16836" y="38997"/>
                    <a:pt x="17562" y="35818"/>
                  </a:cubicBezTo>
                  <a:cubicBezTo>
                    <a:pt x="18705" y="30782"/>
                    <a:pt x="19289" y="19424"/>
                    <a:pt x="15443" y="15995"/>
                  </a:cubicBezTo>
                  <a:lnTo>
                    <a:pt x="15407" y="15947"/>
                  </a:lnTo>
                  <a:cubicBezTo>
                    <a:pt x="16014" y="14363"/>
                    <a:pt x="16062" y="12423"/>
                    <a:pt x="15538" y="10113"/>
                  </a:cubicBezTo>
                  <a:cubicBezTo>
                    <a:pt x="13621" y="1660"/>
                    <a:pt x="4656" y="16"/>
                    <a:pt x="4572" y="5"/>
                  </a:cubicBezTo>
                  <a:cubicBezTo>
                    <a:pt x="4557" y="2"/>
                    <a:pt x="4541" y="1"/>
                    <a:pt x="4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0"/>
            <p:cNvSpPr/>
            <p:nvPr/>
          </p:nvSpPr>
          <p:spPr>
            <a:xfrm>
              <a:off x="2347449" y="3581584"/>
              <a:ext cx="349609" cy="981156"/>
            </a:xfrm>
            <a:custGeom>
              <a:avLst/>
              <a:gdLst/>
              <a:ahLst/>
              <a:cxnLst/>
              <a:rect l="l" t="t" r="r" b="b"/>
              <a:pathLst>
                <a:path w="10591" h="29723" extrusionOk="0">
                  <a:moveTo>
                    <a:pt x="6970" y="1"/>
                  </a:moveTo>
                  <a:cubicBezTo>
                    <a:pt x="5462" y="1"/>
                    <a:pt x="3793" y="1336"/>
                    <a:pt x="2643" y="4851"/>
                  </a:cubicBezTo>
                  <a:cubicBezTo>
                    <a:pt x="0" y="12911"/>
                    <a:pt x="6668" y="29723"/>
                    <a:pt x="6668" y="29723"/>
                  </a:cubicBezTo>
                  <a:cubicBezTo>
                    <a:pt x="6668" y="29723"/>
                    <a:pt x="10454" y="9530"/>
                    <a:pt x="10537" y="4851"/>
                  </a:cubicBezTo>
                  <a:cubicBezTo>
                    <a:pt x="10591" y="2222"/>
                    <a:pt x="8914" y="1"/>
                    <a:pt x="69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0"/>
            <p:cNvSpPr/>
            <p:nvPr/>
          </p:nvSpPr>
          <p:spPr>
            <a:xfrm>
              <a:off x="2492470" y="3581716"/>
              <a:ext cx="77078" cy="981024"/>
            </a:xfrm>
            <a:custGeom>
              <a:avLst/>
              <a:gdLst/>
              <a:ahLst/>
              <a:cxnLst/>
              <a:rect l="l" t="t" r="r" b="b"/>
              <a:pathLst>
                <a:path w="2335" h="29719" fill="none" extrusionOk="0">
                  <a:moveTo>
                    <a:pt x="2334" y="1"/>
                  </a:moveTo>
                  <a:cubicBezTo>
                    <a:pt x="2334" y="1"/>
                    <a:pt x="1" y="14717"/>
                    <a:pt x="2275" y="29719"/>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0"/>
            <p:cNvSpPr/>
            <p:nvPr/>
          </p:nvSpPr>
          <p:spPr>
            <a:xfrm>
              <a:off x="2249966" y="4249410"/>
              <a:ext cx="677596" cy="389221"/>
            </a:xfrm>
            <a:custGeom>
              <a:avLst/>
              <a:gdLst/>
              <a:ahLst/>
              <a:cxnLst/>
              <a:rect l="l" t="t" r="r" b="b"/>
              <a:pathLst>
                <a:path w="20527" h="11791" extrusionOk="0">
                  <a:moveTo>
                    <a:pt x="13341" y="0"/>
                  </a:moveTo>
                  <a:cubicBezTo>
                    <a:pt x="12541" y="0"/>
                    <a:pt x="11764" y="107"/>
                    <a:pt x="11073" y="313"/>
                  </a:cubicBezTo>
                  <a:cubicBezTo>
                    <a:pt x="9953" y="645"/>
                    <a:pt x="9239" y="1285"/>
                    <a:pt x="8832" y="1995"/>
                  </a:cubicBezTo>
                  <a:lnTo>
                    <a:pt x="8832" y="1995"/>
                  </a:lnTo>
                  <a:cubicBezTo>
                    <a:pt x="8412" y="1857"/>
                    <a:pt x="7926" y="1776"/>
                    <a:pt x="7395" y="1776"/>
                  </a:cubicBezTo>
                  <a:cubicBezTo>
                    <a:pt x="6568" y="1776"/>
                    <a:pt x="5634" y="1974"/>
                    <a:pt x="4680" y="2468"/>
                  </a:cubicBezTo>
                  <a:cubicBezTo>
                    <a:pt x="1929" y="3885"/>
                    <a:pt x="0" y="6635"/>
                    <a:pt x="929" y="11791"/>
                  </a:cubicBezTo>
                  <a:lnTo>
                    <a:pt x="20491" y="11791"/>
                  </a:lnTo>
                  <a:cubicBezTo>
                    <a:pt x="20491" y="11791"/>
                    <a:pt x="20526" y="9215"/>
                    <a:pt x="19468" y="7639"/>
                  </a:cubicBezTo>
                  <a:lnTo>
                    <a:pt x="19468" y="7639"/>
                  </a:lnTo>
                  <a:cubicBezTo>
                    <a:pt x="20051" y="6864"/>
                    <a:pt x="20359" y="5725"/>
                    <a:pt x="19967" y="4183"/>
                  </a:cubicBezTo>
                  <a:cubicBezTo>
                    <a:pt x="19236" y="1303"/>
                    <a:pt x="16142" y="0"/>
                    <a:pt x="13341"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0"/>
            <p:cNvSpPr/>
            <p:nvPr/>
          </p:nvSpPr>
          <p:spPr>
            <a:xfrm>
              <a:off x="1187650" y="3741690"/>
              <a:ext cx="258171" cy="852912"/>
            </a:xfrm>
            <a:custGeom>
              <a:avLst/>
              <a:gdLst/>
              <a:ahLst/>
              <a:cxnLst/>
              <a:rect l="l" t="t" r="r" b="b"/>
              <a:pathLst>
                <a:path w="7821" h="25838" extrusionOk="0">
                  <a:moveTo>
                    <a:pt x="2876" y="0"/>
                  </a:moveTo>
                  <a:cubicBezTo>
                    <a:pt x="952" y="0"/>
                    <a:pt x="0" y="1789"/>
                    <a:pt x="712" y="6609"/>
                  </a:cubicBezTo>
                  <a:cubicBezTo>
                    <a:pt x="1593" y="12586"/>
                    <a:pt x="6594" y="25837"/>
                    <a:pt x="6594" y="25837"/>
                  </a:cubicBezTo>
                  <a:cubicBezTo>
                    <a:pt x="7820" y="21110"/>
                    <a:pt x="7308" y="1251"/>
                    <a:pt x="4403" y="286"/>
                  </a:cubicBezTo>
                  <a:cubicBezTo>
                    <a:pt x="3846" y="101"/>
                    <a:pt x="3334" y="0"/>
                    <a:pt x="2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0"/>
            <p:cNvSpPr/>
            <p:nvPr/>
          </p:nvSpPr>
          <p:spPr>
            <a:xfrm>
              <a:off x="1272061" y="3741690"/>
              <a:ext cx="133261" cy="852912"/>
            </a:xfrm>
            <a:custGeom>
              <a:avLst/>
              <a:gdLst/>
              <a:ahLst/>
              <a:cxnLst/>
              <a:rect l="l" t="t" r="r" b="b"/>
              <a:pathLst>
                <a:path w="4037" h="25838" fill="none" extrusionOk="0">
                  <a:moveTo>
                    <a:pt x="1" y="1"/>
                  </a:moveTo>
                  <a:cubicBezTo>
                    <a:pt x="1" y="1"/>
                    <a:pt x="3430" y="14252"/>
                    <a:pt x="4037" y="25837"/>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0"/>
            <p:cNvSpPr/>
            <p:nvPr/>
          </p:nvSpPr>
          <p:spPr>
            <a:xfrm>
              <a:off x="1430451" y="3713828"/>
              <a:ext cx="348652" cy="866612"/>
            </a:xfrm>
            <a:custGeom>
              <a:avLst/>
              <a:gdLst/>
              <a:ahLst/>
              <a:cxnLst/>
              <a:rect l="l" t="t" r="r" b="b"/>
              <a:pathLst>
                <a:path w="10562" h="26253" extrusionOk="0">
                  <a:moveTo>
                    <a:pt x="7554" y="0"/>
                  </a:moveTo>
                  <a:cubicBezTo>
                    <a:pt x="6153" y="0"/>
                    <a:pt x="4394" y="1219"/>
                    <a:pt x="2870" y="3976"/>
                  </a:cubicBezTo>
                  <a:cubicBezTo>
                    <a:pt x="1" y="9167"/>
                    <a:pt x="1168" y="26253"/>
                    <a:pt x="1168" y="26253"/>
                  </a:cubicBezTo>
                  <a:cubicBezTo>
                    <a:pt x="3108" y="20811"/>
                    <a:pt x="10562" y="6238"/>
                    <a:pt x="10014" y="2631"/>
                  </a:cubicBezTo>
                  <a:cubicBezTo>
                    <a:pt x="9746" y="950"/>
                    <a:pt x="8790" y="0"/>
                    <a:pt x="7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0"/>
            <p:cNvSpPr/>
            <p:nvPr/>
          </p:nvSpPr>
          <p:spPr>
            <a:xfrm>
              <a:off x="1468976" y="3725977"/>
              <a:ext cx="251569" cy="854464"/>
            </a:xfrm>
            <a:custGeom>
              <a:avLst/>
              <a:gdLst/>
              <a:ahLst/>
              <a:cxnLst/>
              <a:rect l="l" t="t" r="r" b="b"/>
              <a:pathLst>
                <a:path w="7621" h="25885" fill="none" extrusionOk="0">
                  <a:moveTo>
                    <a:pt x="1" y="25885"/>
                  </a:moveTo>
                  <a:cubicBezTo>
                    <a:pt x="1" y="25885"/>
                    <a:pt x="322" y="8382"/>
                    <a:pt x="7621" y="0"/>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0"/>
            <p:cNvSpPr/>
            <p:nvPr/>
          </p:nvSpPr>
          <p:spPr>
            <a:xfrm>
              <a:off x="1189532" y="4355872"/>
              <a:ext cx="622965" cy="307125"/>
            </a:xfrm>
            <a:custGeom>
              <a:avLst/>
              <a:gdLst/>
              <a:ahLst/>
              <a:cxnLst/>
              <a:rect l="l" t="t" r="r" b="b"/>
              <a:pathLst>
                <a:path w="18872" h="9304" extrusionOk="0">
                  <a:moveTo>
                    <a:pt x="8952" y="0"/>
                  </a:moveTo>
                  <a:cubicBezTo>
                    <a:pt x="8767" y="0"/>
                    <a:pt x="8577" y="10"/>
                    <a:pt x="8382" y="29"/>
                  </a:cubicBezTo>
                  <a:cubicBezTo>
                    <a:pt x="7010" y="171"/>
                    <a:pt x="6199" y="689"/>
                    <a:pt x="5755" y="1326"/>
                  </a:cubicBezTo>
                  <a:lnTo>
                    <a:pt x="5755" y="1326"/>
                  </a:lnTo>
                  <a:cubicBezTo>
                    <a:pt x="5657" y="1318"/>
                    <a:pt x="5556" y="1314"/>
                    <a:pt x="5454" y="1314"/>
                  </a:cubicBezTo>
                  <a:cubicBezTo>
                    <a:pt x="4091" y="1314"/>
                    <a:pt x="2372" y="2026"/>
                    <a:pt x="1501" y="3517"/>
                  </a:cubicBezTo>
                  <a:cubicBezTo>
                    <a:pt x="0" y="6065"/>
                    <a:pt x="131" y="9304"/>
                    <a:pt x="131" y="9304"/>
                  </a:cubicBezTo>
                  <a:lnTo>
                    <a:pt x="18872" y="9304"/>
                  </a:lnTo>
                  <a:cubicBezTo>
                    <a:pt x="18872" y="9304"/>
                    <a:pt x="18348" y="4780"/>
                    <a:pt x="16110" y="3029"/>
                  </a:cubicBezTo>
                  <a:cubicBezTo>
                    <a:pt x="14926" y="2098"/>
                    <a:pt x="13960" y="1878"/>
                    <a:pt x="13311" y="1878"/>
                  </a:cubicBezTo>
                  <a:cubicBezTo>
                    <a:pt x="13049" y="1878"/>
                    <a:pt x="12839" y="1914"/>
                    <a:pt x="12688" y="1953"/>
                  </a:cubicBezTo>
                  <a:lnTo>
                    <a:pt x="12688" y="1953"/>
                  </a:lnTo>
                  <a:cubicBezTo>
                    <a:pt x="12163" y="909"/>
                    <a:pt x="10787" y="0"/>
                    <a:pt x="8952"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0"/>
            <p:cNvSpPr/>
            <p:nvPr/>
          </p:nvSpPr>
          <p:spPr>
            <a:xfrm>
              <a:off x="1698143" y="2906462"/>
              <a:ext cx="591902" cy="1353707"/>
            </a:xfrm>
            <a:custGeom>
              <a:avLst/>
              <a:gdLst/>
              <a:ahLst/>
              <a:cxnLst/>
              <a:rect l="l" t="t" r="r" b="b"/>
              <a:pathLst>
                <a:path w="17931" h="41009" extrusionOk="0">
                  <a:moveTo>
                    <a:pt x="0" y="1"/>
                  </a:moveTo>
                  <a:lnTo>
                    <a:pt x="1905" y="40173"/>
                  </a:lnTo>
                  <a:cubicBezTo>
                    <a:pt x="1905" y="40173"/>
                    <a:pt x="3831" y="41009"/>
                    <a:pt x="5948" y="41009"/>
                  </a:cubicBezTo>
                  <a:cubicBezTo>
                    <a:pt x="7006" y="41009"/>
                    <a:pt x="8112" y="40800"/>
                    <a:pt x="9049" y="40173"/>
                  </a:cubicBezTo>
                  <a:lnTo>
                    <a:pt x="9049" y="20504"/>
                  </a:lnTo>
                  <a:lnTo>
                    <a:pt x="11323" y="40518"/>
                  </a:lnTo>
                  <a:cubicBezTo>
                    <a:pt x="11323" y="40518"/>
                    <a:pt x="12915" y="41005"/>
                    <a:pt x="14630" y="41005"/>
                  </a:cubicBezTo>
                  <a:cubicBezTo>
                    <a:pt x="15841" y="41005"/>
                    <a:pt x="17113" y="40762"/>
                    <a:pt x="17931" y="39934"/>
                  </a:cubicBezTo>
                  <a:lnTo>
                    <a:pt x="15847" y="227"/>
                  </a:lnTo>
                  <a:cubicBezTo>
                    <a:pt x="13139" y="1045"/>
                    <a:pt x="10565" y="1325"/>
                    <a:pt x="8308" y="1325"/>
                  </a:cubicBezTo>
                  <a:cubicBezTo>
                    <a:pt x="3402" y="1325"/>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0"/>
            <p:cNvSpPr/>
            <p:nvPr/>
          </p:nvSpPr>
          <p:spPr>
            <a:xfrm>
              <a:off x="1793249" y="4243996"/>
              <a:ext cx="170596" cy="173765"/>
            </a:xfrm>
            <a:custGeom>
              <a:avLst/>
              <a:gdLst/>
              <a:ahLst/>
              <a:cxnLst/>
              <a:rect l="l" t="t" r="r" b="b"/>
              <a:pathLst>
                <a:path w="5168" h="5264" extrusionOk="0">
                  <a:moveTo>
                    <a:pt x="0" y="1"/>
                  </a:moveTo>
                  <a:lnTo>
                    <a:pt x="0" y="3930"/>
                  </a:lnTo>
                  <a:cubicBezTo>
                    <a:pt x="0" y="3930"/>
                    <a:pt x="1413" y="3851"/>
                    <a:pt x="2613" y="3851"/>
                  </a:cubicBezTo>
                  <a:cubicBezTo>
                    <a:pt x="3212" y="3851"/>
                    <a:pt x="3759" y="3870"/>
                    <a:pt x="4049" y="3930"/>
                  </a:cubicBezTo>
                  <a:cubicBezTo>
                    <a:pt x="4930" y="4109"/>
                    <a:pt x="4346" y="4990"/>
                    <a:pt x="5168" y="5263"/>
                  </a:cubicBezTo>
                  <a:lnTo>
                    <a:pt x="5168" y="144"/>
                  </a:lnTo>
                  <a:cubicBezTo>
                    <a:pt x="4481" y="389"/>
                    <a:pt x="3755" y="481"/>
                    <a:pt x="3051" y="481"/>
                  </a:cubicBezTo>
                  <a:cubicBezTo>
                    <a:pt x="1874" y="481"/>
                    <a:pt x="760" y="224"/>
                    <a:pt x="0" y="1"/>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0"/>
            <p:cNvSpPr/>
            <p:nvPr/>
          </p:nvSpPr>
          <p:spPr>
            <a:xfrm>
              <a:off x="2102569" y="4240463"/>
              <a:ext cx="166667" cy="147027"/>
            </a:xfrm>
            <a:custGeom>
              <a:avLst/>
              <a:gdLst/>
              <a:ahLst/>
              <a:cxnLst/>
              <a:rect l="l" t="t" r="r" b="b"/>
              <a:pathLst>
                <a:path w="5049" h="4454" extrusionOk="0">
                  <a:moveTo>
                    <a:pt x="5049" y="1"/>
                  </a:moveTo>
                  <a:cubicBezTo>
                    <a:pt x="4275" y="448"/>
                    <a:pt x="3307" y="592"/>
                    <a:pt x="2378" y="592"/>
                  </a:cubicBezTo>
                  <a:cubicBezTo>
                    <a:pt x="1479" y="592"/>
                    <a:pt x="616" y="457"/>
                    <a:pt x="1" y="334"/>
                  </a:cubicBezTo>
                  <a:lnTo>
                    <a:pt x="1" y="334"/>
                  </a:lnTo>
                  <a:lnTo>
                    <a:pt x="215" y="4454"/>
                  </a:lnTo>
                  <a:cubicBezTo>
                    <a:pt x="215" y="4454"/>
                    <a:pt x="655" y="3704"/>
                    <a:pt x="1322" y="3620"/>
                  </a:cubicBezTo>
                  <a:cubicBezTo>
                    <a:pt x="1723" y="3562"/>
                    <a:pt x="2455" y="3526"/>
                    <a:pt x="3063" y="3526"/>
                  </a:cubicBezTo>
                  <a:cubicBezTo>
                    <a:pt x="3448" y="3526"/>
                    <a:pt x="3783" y="3540"/>
                    <a:pt x="3954" y="3573"/>
                  </a:cubicBezTo>
                  <a:cubicBezTo>
                    <a:pt x="4382" y="3668"/>
                    <a:pt x="5049" y="4454"/>
                    <a:pt x="5049" y="4454"/>
                  </a:cubicBezTo>
                  <a:lnTo>
                    <a:pt x="5049" y="1"/>
                  </a:ln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0"/>
            <p:cNvSpPr/>
            <p:nvPr/>
          </p:nvSpPr>
          <p:spPr>
            <a:xfrm>
              <a:off x="1922556" y="3260446"/>
              <a:ext cx="141118" cy="176273"/>
            </a:xfrm>
            <a:custGeom>
              <a:avLst/>
              <a:gdLst/>
              <a:ahLst/>
              <a:cxnLst/>
              <a:rect l="l" t="t" r="r" b="b"/>
              <a:pathLst>
                <a:path w="4275" h="5340" extrusionOk="0">
                  <a:moveTo>
                    <a:pt x="1916" y="0"/>
                  </a:moveTo>
                  <a:cubicBezTo>
                    <a:pt x="745" y="0"/>
                    <a:pt x="1" y="208"/>
                    <a:pt x="1" y="208"/>
                  </a:cubicBezTo>
                  <a:lnTo>
                    <a:pt x="2168" y="5339"/>
                  </a:lnTo>
                  <a:lnTo>
                    <a:pt x="4275" y="279"/>
                  </a:lnTo>
                  <a:cubicBezTo>
                    <a:pt x="3389" y="68"/>
                    <a:pt x="2583" y="0"/>
                    <a:pt x="1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
            <p:cNvSpPr/>
            <p:nvPr/>
          </p:nvSpPr>
          <p:spPr>
            <a:xfrm>
              <a:off x="2042058" y="4348973"/>
              <a:ext cx="291643" cy="336438"/>
            </a:xfrm>
            <a:custGeom>
              <a:avLst/>
              <a:gdLst/>
              <a:ahLst/>
              <a:cxnLst/>
              <a:rect l="l" t="t" r="r" b="b"/>
              <a:pathLst>
                <a:path w="8835" h="10192" extrusionOk="0">
                  <a:moveTo>
                    <a:pt x="4911" y="1"/>
                  </a:moveTo>
                  <a:cubicBezTo>
                    <a:pt x="4274" y="1"/>
                    <a:pt x="3507" y="37"/>
                    <a:pt x="3084" y="95"/>
                  </a:cubicBezTo>
                  <a:cubicBezTo>
                    <a:pt x="2381" y="178"/>
                    <a:pt x="1929" y="964"/>
                    <a:pt x="1929" y="964"/>
                  </a:cubicBezTo>
                  <a:cubicBezTo>
                    <a:pt x="1929" y="964"/>
                    <a:pt x="2215" y="4881"/>
                    <a:pt x="1095" y="6358"/>
                  </a:cubicBezTo>
                  <a:cubicBezTo>
                    <a:pt x="0" y="7834"/>
                    <a:pt x="310" y="9727"/>
                    <a:pt x="310" y="9727"/>
                  </a:cubicBezTo>
                  <a:cubicBezTo>
                    <a:pt x="1736" y="10069"/>
                    <a:pt x="3039" y="10191"/>
                    <a:pt x="4171" y="10191"/>
                  </a:cubicBezTo>
                  <a:cubicBezTo>
                    <a:pt x="6980" y="10191"/>
                    <a:pt x="8739" y="9441"/>
                    <a:pt x="8739" y="9441"/>
                  </a:cubicBezTo>
                  <a:cubicBezTo>
                    <a:pt x="8835" y="7608"/>
                    <a:pt x="7870" y="6001"/>
                    <a:pt x="7453" y="4667"/>
                  </a:cubicBezTo>
                  <a:cubicBezTo>
                    <a:pt x="7037" y="3322"/>
                    <a:pt x="6989" y="976"/>
                    <a:pt x="6989" y="976"/>
                  </a:cubicBezTo>
                  <a:cubicBezTo>
                    <a:pt x="6989" y="976"/>
                    <a:pt x="6310" y="143"/>
                    <a:pt x="5846" y="47"/>
                  </a:cubicBezTo>
                  <a:cubicBezTo>
                    <a:pt x="5666" y="15"/>
                    <a:pt x="5314" y="1"/>
                    <a:pt x="4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0"/>
            <p:cNvSpPr/>
            <p:nvPr/>
          </p:nvSpPr>
          <p:spPr>
            <a:xfrm>
              <a:off x="2050707" y="4635481"/>
              <a:ext cx="280651" cy="49944"/>
            </a:xfrm>
            <a:custGeom>
              <a:avLst/>
              <a:gdLst/>
              <a:ahLst/>
              <a:cxnLst/>
              <a:rect l="l" t="t" r="r" b="b"/>
              <a:pathLst>
                <a:path w="8502" h="1513" extrusionOk="0">
                  <a:moveTo>
                    <a:pt x="8477" y="0"/>
                  </a:moveTo>
                  <a:cubicBezTo>
                    <a:pt x="6900" y="474"/>
                    <a:pt x="5278" y="627"/>
                    <a:pt x="3838" y="627"/>
                  </a:cubicBezTo>
                  <a:cubicBezTo>
                    <a:pt x="2235" y="627"/>
                    <a:pt x="858" y="437"/>
                    <a:pt x="24" y="286"/>
                  </a:cubicBezTo>
                  <a:lnTo>
                    <a:pt x="24" y="286"/>
                  </a:lnTo>
                  <a:cubicBezTo>
                    <a:pt x="0" y="751"/>
                    <a:pt x="60" y="1048"/>
                    <a:pt x="60" y="1048"/>
                  </a:cubicBezTo>
                  <a:cubicBezTo>
                    <a:pt x="1490" y="1390"/>
                    <a:pt x="2794" y="1512"/>
                    <a:pt x="3927" y="1512"/>
                  </a:cubicBezTo>
                  <a:cubicBezTo>
                    <a:pt x="6736" y="1512"/>
                    <a:pt x="8489" y="762"/>
                    <a:pt x="8489" y="762"/>
                  </a:cubicBezTo>
                  <a:cubicBezTo>
                    <a:pt x="8501" y="512"/>
                    <a:pt x="8489" y="251"/>
                    <a:pt x="847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0"/>
            <p:cNvSpPr/>
            <p:nvPr/>
          </p:nvSpPr>
          <p:spPr>
            <a:xfrm>
              <a:off x="2122607" y="4413412"/>
              <a:ext cx="180829" cy="76946"/>
            </a:xfrm>
            <a:custGeom>
              <a:avLst/>
              <a:gdLst/>
              <a:ahLst/>
              <a:cxnLst/>
              <a:rect l="l" t="t" r="r" b="b"/>
              <a:pathLst>
                <a:path w="5478" h="2331" extrusionOk="0">
                  <a:moveTo>
                    <a:pt x="263" y="0"/>
                  </a:moveTo>
                  <a:cubicBezTo>
                    <a:pt x="1" y="0"/>
                    <a:pt x="1" y="417"/>
                    <a:pt x="263" y="417"/>
                  </a:cubicBezTo>
                  <a:cubicBezTo>
                    <a:pt x="1263" y="429"/>
                    <a:pt x="2263" y="429"/>
                    <a:pt x="3263" y="453"/>
                  </a:cubicBezTo>
                  <a:cubicBezTo>
                    <a:pt x="2275" y="655"/>
                    <a:pt x="1311" y="870"/>
                    <a:pt x="322" y="1060"/>
                  </a:cubicBezTo>
                  <a:cubicBezTo>
                    <a:pt x="72" y="1120"/>
                    <a:pt x="168" y="1441"/>
                    <a:pt x="382" y="1477"/>
                  </a:cubicBezTo>
                  <a:cubicBezTo>
                    <a:pt x="822" y="1536"/>
                    <a:pt x="1251" y="1560"/>
                    <a:pt x="1692" y="1584"/>
                  </a:cubicBezTo>
                  <a:cubicBezTo>
                    <a:pt x="1215" y="1679"/>
                    <a:pt x="763" y="1798"/>
                    <a:pt x="299" y="1917"/>
                  </a:cubicBezTo>
                  <a:cubicBezTo>
                    <a:pt x="47" y="1994"/>
                    <a:pt x="127" y="2331"/>
                    <a:pt x="353" y="2331"/>
                  </a:cubicBezTo>
                  <a:cubicBezTo>
                    <a:pt x="373" y="2331"/>
                    <a:pt x="395" y="2328"/>
                    <a:pt x="418" y="2322"/>
                  </a:cubicBezTo>
                  <a:cubicBezTo>
                    <a:pt x="1620" y="1977"/>
                    <a:pt x="2858" y="1727"/>
                    <a:pt x="4109" y="1560"/>
                  </a:cubicBezTo>
                  <a:cubicBezTo>
                    <a:pt x="4367" y="1537"/>
                    <a:pt x="4394" y="1143"/>
                    <a:pt x="4121" y="1143"/>
                  </a:cubicBezTo>
                  <a:cubicBezTo>
                    <a:pt x="4117" y="1143"/>
                    <a:pt x="4113" y="1143"/>
                    <a:pt x="4109" y="1143"/>
                  </a:cubicBezTo>
                  <a:cubicBezTo>
                    <a:pt x="3577" y="1161"/>
                    <a:pt x="3052" y="1172"/>
                    <a:pt x="2519" y="1172"/>
                  </a:cubicBezTo>
                  <a:cubicBezTo>
                    <a:pt x="2324" y="1172"/>
                    <a:pt x="2127" y="1170"/>
                    <a:pt x="1930" y="1167"/>
                  </a:cubicBezTo>
                  <a:cubicBezTo>
                    <a:pt x="3049" y="929"/>
                    <a:pt x="4168" y="691"/>
                    <a:pt x="5287" y="465"/>
                  </a:cubicBezTo>
                  <a:cubicBezTo>
                    <a:pt x="5478" y="417"/>
                    <a:pt x="5418" y="48"/>
                    <a:pt x="5192" y="48"/>
                  </a:cubicBezTo>
                  <a:cubicBezTo>
                    <a:pt x="3561" y="36"/>
                    <a:pt x="1906" y="12"/>
                    <a:pt x="26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0"/>
            <p:cNvSpPr/>
            <p:nvPr/>
          </p:nvSpPr>
          <p:spPr>
            <a:xfrm>
              <a:off x="1698539" y="2906099"/>
              <a:ext cx="525882" cy="93451"/>
            </a:xfrm>
            <a:custGeom>
              <a:avLst/>
              <a:gdLst/>
              <a:ahLst/>
              <a:cxnLst/>
              <a:rect l="l" t="t" r="r" b="b"/>
              <a:pathLst>
                <a:path w="15931" h="2831" extrusionOk="0">
                  <a:moveTo>
                    <a:pt x="0" y="0"/>
                  </a:moveTo>
                  <a:lnTo>
                    <a:pt x="95" y="1905"/>
                  </a:lnTo>
                  <a:cubicBezTo>
                    <a:pt x="1756" y="2351"/>
                    <a:pt x="4309" y="2831"/>
                    <a:pt x="7522" y="2831"/>
                  </a:cubicBezTo>
                  <a:cubicBezTo>
                    <a:pt x="9974" y="2831"/>
                    <a:pt x="12812" y="2551"/>
                    <a:pt x="15931" y="1762"/>
                  </a:cubicBezTo>
                  <a:lnTo>
                    <a:pt x="15847" y="226"/>
                  </a:lnTo>
                  <a:cubicBezTo>
                    <a:pt x="13140" y="1040"/>
                    <a:pt x="10566" y="1319"/>
                    <a:pt x="8310" y="1319"/>
                  </a:cubicBezTo>
                  <a:cubicBezTo>
                    <a:pt x="3403" y="131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0"/>
            <p:cNvSpPr/>
            <p:nvPr/>
          </p:nvSpPr>
          <p:spPr>
            <a:xfrm>
              <a:off x="1996832" y="3583300"/>
              <a:ext cx="129729" cy="672513"/>
            </a:xfrm>
            <a:custGeom>
              <a:avLst/>
              <a:gdLst/>
              <a:ahLst/>
              <a:cxnLst/>
              <a:rect l="l" t="t" r="r" b="b"/>
              <a:pathLst>
                <a:path w="3930" h="20373" extrusionOk="0">
                  <a:moveTo>
                    <a:pt x="1" y="1"/>
                  </a:moveTo>
                  <a:lnTo>
                    <a:pt x="2275" y="20015"/>
                  </a:lnTo>
                  <a:cubicBezTo>
                    <a:pt x="2275" y="20015"/>
                    <a:pt x="2966" y="20217"/>
                    <a:pt x="3930" y="2037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0"/>
            <p:cNvSpPr/>
            <p:nvPr/>
          </p:nvSpPr>
          <p:spPr>
            <a:xfrm>
              <a:off x="1910771" y="3256287"/>
              <a:ext cx="156831" cy="22480"/>
            </a:xfrm>
            <a:custGeom>
              <a:avLst/>
              <a:gdLst/>
              <a:ahLst/>
              <a:cxnLst/>
              <a:rect l="l" t="t" r="r" b="b"/>
              <a:pathLst>
                <a:path w="4751" h="681" extrusionOk="0">
                  <a:moveTo>
                    <a:pt x="2138" y="0"/>
                  </a:moveTo>
                  <a:cubicBezTo>
                    <a:pt x="815" y="0"/>
                    <a:pt x="135" y="409"/>
                    <a:pt x="96" y="441"/>
                  </a:cubicBezTo>
                  <a:cubicBezTo>
                    <a:pt x="36" y="465"/>
                    <a:pt x="0" y="560"/>
                    <a:pt x="48" y="620"/>
                  </a:cubicBezTo>
                  <a:cubicBezTo>
                    <a:pt x="63" y="657"/>
                    <a:pt x="107" y="681"/>
                    <a:pt x="152" y="681"/>
                  </a:cubicBezTo>
                  <a:cubicBezTo>
                    <a:pt x="178" y="681"/>
                    <a:pt x="205" y="673"/>
                    <a:pt x="227" y="655"/>
                  </a:cubicBezTo>
                  <a:cubicBezTo>
                    <a:pt x="227" y="648"/>
                    <a:pt x="872" y="263"/>
                    <a:pt x="2119" y="263"/>
                  </a:cubicBezTo>
                  <a:cubicBezTo>
                    <a:pt x="2765" y="263"/>
                    <a:pt x="3573" y="366"/>
                    <a:pt x="4537" y="679"/>
                  </a:cubicBezTo>
                  <a:lnTo>
                    <a:pt x="4584" y="679"/>
                  </a:lnTo>
                  <a:cubicBezTo>
                    <a:pt x="4644" y="679"/>
                    <a:pt x="4691" y="643"/>
                    <a:pt x="4739" y="584"/>
                  </a:cubicBezTo>
                  <a:cubicBezTo>
                    <a:pt x="4751" y="524"/>
                    <a:pt x="4715" y="453"/>
                    <a:pt x="4644" y="417"/>
                  </a:cubicBezTo>
                  <a:cubicBezTo>
                    <a:pt x="3643" y="105"/>
                    <a:pt x="2808" y="0"/>
                    <a:pt x="2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0"/>
            <p:cNvSpPr/>
            <p:nvPr/>
          </p:nvSpPr>
          <p:spPr>
            <a:xfrm>
              <a:off x="1984651" y="3255890"/>
              <a:ext cx="16538" cy="331750"/>
            </a:xfrm>
            <a:custGeom>
              <a:avLst/>
              <a:gdLst/>
              <a:ahLst/>
              <a:cxnLst/>
              <a:rect l="l" t="t" r="r" b="b"/>
              <a:pathLst>
                <a:path w="501" h="10050" extrusionOk="0">
                  <a:moveTo>
                    <a:pt x="132" y="1"/>
                  </a:moveTo>
                  <a:cubicBezTo>
                    <a:pt x="60" y="1"/>
                    <a:pt x="1" y="60"/>
                    <a:pt x="1" y="132"/>
                  </a:cubicBezTo>
                  <a:lnTo>
                    <a:pt x="239" y="9919"/>
                  </a:lnTo>
                  <a:cubicBezTo>
                    <a:pt x="239" y="9990"/>
                    <a:pt x="298" y="10049"/>
                    <a:pt x="370" y="10049"/>
                  </a:cubicBezTo>
                  <a:cubicBezTo>
                    <a:pt x="441" y="10049"/>
                    <a:pt x="501" y="9990"/>
                    <a:pt x="501" y="9919"/>
                  </a:cubicBezTo>
                  <a:lnTo>
                    <a:pt x="263" y="132"/>
                  </a:lnTo>
                  <a:cubicBezTo>
                    <a:pt x="263" y="60"/>
                    <a:pt x="203" y="1"/>
                    <a:pt x="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0"/>
            <p:cNvSpPr/>
            <p:nvPr/>
          </p:nvSpPr>
          <p:spPr>
            <a:xfrm>
              <a:off x="1935530" y="2945317"/>
              <a:ext cx="36179" cy="198192"/>
            </a:xfrm>
            <a:custGeom>
              <a:avLst/>
              <a:gdLst/>
              <a:ahLst/>
              <a:cxnLst/>
              <a:rect l="l" t="t" r="r" b="b"/>
              <a:pathLst>
                <a:path w="1096" h="6004" extrusionOk="0">
                  <a:moveTo>
                    <a:pt x="942" y="1"/>
                  </a:moveTo>
                  <a:cubicBezTo>
                    <a:pt x="877" y="1"/>
                    <a:pt x="809" y="46"/>
                    <a:pt x="798" y="110"/>
                  </a:cubicBezTo>
                  <a:cubicBezTo>
                    <a:pt x="774" y="288"/>
                    <a:pt x="0" y="4503"/>
                    <a:pt x="810" y="5932"/>
                  </a:cubicBezTo>
                  <a:cubicBezTo>
                    <a:pt x="846" y="5968"/>
                    <a:pt x="893" y="6003"/>
                    <a:pt x="929" y="6003"/>
                  </a:cubicBezTo>
                  <a:cubicBezTo>
                    <a:pt x="953" y="6003"/>
                    <a:pt x="977" y="5992"/>
                    <a:pt x="1001" y="5968"/>
                  </a:cubicBezTo>
                  <a:cubicBezTo>
                    <a:pt x="1072" y="5944"/>
                    <a:pt x="1096" y="5849"/>
                    <a:pt x="1048" y="5789"/>
                  </a:cubicBezTo>
                  <a:cubicBezTo>
                    <a:pt x="274" y="4456"/>
                    <a:pt x="1048" y="205"/>
                    <a:pt x="1072" y="169"/>
                  </a:cubicBezTo>
                  <a:cubicBezTo>
                    <a:pt x="1084" y="98"/>
                    <a:pt x="1036" y="15"/>
                    <a:pt x="965" y="3"/>
                  </a:cubicBezTo>
                  <a:cubicBezTo>
                    <a:pt x="958" y="1"/>
                    <a:pt x="950"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0"/>
            <p:cNvSpPr/>
            <p:nvPr/>
          </p:nvSpPr>
          <p:spPr>
            <a:xfrm>
              <a:off x="1702830" y="2920228"/>
              <a:ext cx="71962" cy="192613"/>
            </a:xfrm>
            <a:custGeom>
              <a:avLst/>
              <a:gdLst/>
              <a:ahLst/>
              <a:cxnLst/>
              <a:rect l="l" t="t" r="r" b="b"/>
              <a:pathLst>
                <a:path w="2180" h="5835" extrusionOk="0">
                  <a:moveTo>
                    <a:pt x="1751" y="1"/>
                  </a:moveTo>
                  <a:cubicBezTo>
                    <a:pt x="1668" y="25"/>
                    <a:pt x="1608" y="84"/>
                    <a:pt x="1608" y="155"/>
                  </a:cubicBezTo>
                  <a:cubicBezTo>
                    <a:pt x="1704" y="1608"/>
                    <a:pt x="1596" y="5394"/>
                    <a:pt x="144" y="5573"/>
                  </a:cubicBezTo>
                  <a:cubicBezTo>
                    <a:pt x="61" y="5585"/>
                    <a:pt x="1" y="5644"/>
                    <a:pt x="25" y="5716"/>
                  </a:cubicBezTo>
                  <a:cubicBezTo>
                    <a:pt x="37" y="5799"/>
                    <a:pt x="84" y="5835"/>
                    <a:pt x="156" y="5835"/>
                  </a:cubicBezTo>
                  <a:lnTo>
                    <a:pt x="180" y="5835"/>
                  </a:lnTo>
                  <a:cubicBezTo>
                    <a:pt x="2180" y="5597"/>
                    <a:pt x="1906" y="358"/>
                    <a:pt x="1894" y="144"/>
                  </a:cubicBezTo>
                  <a:cubicBezTo>
                    <a:pt x="1882" y="60"/>
                    <a:pt x="1823"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0"/>
            <p:cNvSpPr/>
            <p:nvPr/>
          </p:nvSpPr>
          <p:spPr>
            <a:xfrm>
              <a:off x="2151690" y="2926137"/>
              <a:ext cx="83383" cy="170992"/>
            </a:xfrm>
            <a:custGeom>
              <a:avLst/>
              <a:gdLst/>
              <a:ahLst/>
              <a:cxnLst/>
              <a:rect l="l" t="t" r="r" b="b"/>
              <a:pathLst>
                <a:path w="2526" h="5180" extrusionOk="0">
                  <a:moveTo>
                    <a:pt x="132" y="0"/>
                  </a:moveTo>
                  <a:cubicBezTo>
                    <a:pt x="60" y="0"/>
                    <a:pt x="1" y="60"/>
                    <a:pt x="1" y="143"/>
                  </a:cubicBezTo>
                  <a:cubicBezTo>
                    <a:pt x="1" y="346"/>
                    <a:pt x="132" y="5060"/>
                    <a:pt x="2394" y="5180"/>
                  </a:cubicBezTo>
                  <a:cubicBezTo>
                    <a:pt x="2466" y="5180"/>
                    <a:pt x="2525" y="5120"/>
                    <a:pt x="2525" y="5060"/>
                  </a:cubicBezTo>
                  <a:cubicBezTo>
                    <a:pt x="2525" y="4989"/>
                    <a:pt x="2466" y="4918"/>
                    <a:pt x="2394" y="4918"/>
                  </a:cubicBezTo>
                  <a:cubicBezTo>
                    <a:pt x="382" y="4810"/>
                    <a:pt x="263" y="179"/>
                    <a:pt x="263" y="143"/>
                  </a:cubicBezTo>
                  <a:cubicBezTo>
                    <a:pt x="263" y="60"/>
                    <a:pt x="203" y="0"/>
                    <a:pt x="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0"/>
            <p:cNvSpPr/>
            <p:nvPr/>
          </p:nvSpPr>
          <p:spPr>
            <a:xfrm>
              <a:off x="1596335" y="4362045"/>
              <a:ext cx="397374" cy="322904"/>
            </a:xfrm>
            <a:custGeom>
              <a:avLst/>
              <a:gdLst/>
              <a:ahLst/>
              <a:cxnLst/>
              <a:rect l="l" t="t" r="r" b="b"/>
              <a:pathLst>
                <a:path w="12038" h="9782" extrusionOk="0">
                  <a:moveTo>
                    <a:pt x="8638" y="1"/>
                  </a:moveTo>
                  <a:cubicBezTo>
                    <a:pt x="7403" y="1"/>
                    <a:pt x="5954" y="80"/>
                    <a:pt x="5954" y="80"/>
                  </a:cubicBezTo>
                  <a:cubicBezTo>
                    <a:pt x="5954" y="80"/>
                    <a:pt x="5668" y="2068"/>
                    <a:pt x="4227" y="3688"/>
                  </a:cubicBezTo>
                  <a:cubicBezTo>
                    <a:pt x="2727" y="5378"/>
                    <a:pt x="1143" y="6248"/>
                    <a:pt x="1143" y="6248"/>
                  </a:cubicBezTo>
                  <a:cubicBezTo>
                    <a:pt x="417" y="6617"/>
                    <a:pt x="0" y="8581"/>
                    <a:pt x="1143" y="9307"/>
                  </a:cubicBezTo>
                  <a:cubicBezTo>
                    <a:pt x="2048" y="9653"/>
                    <a:pt x="3199" y="9781"/>
                    <a:pt x="4408" y="9781"/>
                  </a:cubicBezTo>
                  <a:cubicBezTo>
                    <a:pt x="7861" y="9781"/>
                    <a:pt x="11788" y="8736"/>
                    <a:pt x="11788" y="8736"/>
                  </a:cubicBezTo>
                  <a:cubicBezTo>
                    <a:pt x="12038" y="6509"/>
                    <a:pt x="11264" y="1473"/>
                    <a:pt x="11264" y="1473"/>
                  </a:cubicBezTo>
                  <a:cubicBezTo>
                    <a:pt x="10418" y="1175"/>
                    <a:pt x="11026" y="259"/>
                    <a:pt x="10121" y="80"/>
                  </a:cubicBezTo>
                  <a:cubicBezTo>
                    <a:pt x="9819" y="21"/>
                    <a:pt x="9256" y="1"/>
                    <a:pt x="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0"/>
            <p:cNvSpPr/>
            <p:nvPr/>
          </p:nvSpPr>
          <p:spPr>
            <a:xfrm>
              <a:off x="1613633" y="4622904"/>
              <a:ext cx="373805" cy="62059"/>
            </a:xfrm>
            <a:custGeom>
              <a:avLst/>
              <a:gdLst/>
              <a:ahLst/>
              <a:cxnLst/>
              <a:rect l="l" t="t" r="r" b="b"/>
              <a:pathLst>
                <a:path w="11324" h="1880" extrusionOk="0">
                  <a:moveTo>
                    <a:pt x="11323" y="0"/>
                  </a:moveTo>
                  <a:lnTo>
                    <a:pt x="11323" y="0"/>
                  </a:lnTo>
                  <a:cubicBezTo>
                    <a:pt x="8321" y="703"/>
                    <a:pt x="5894" y="931"/>
                    <a:pt x="4005" y="931"/>
                  </a:cubicBezTo>
                  <a:cubicBezTo>
                    <a:pt x="2179" y="931"/>
                    <a:pt x="855" y="717"/>
                    <a:pt x="0" y="512"/>
                  </a:cubicBezTo>
                  <a:lnTo>
                    <a:pt x="0" y="512"/>
                  </a:lnTo>
                  <a:cubicBezTo>
                    <a:pt x="107" y="870"/>
                    <a:pt x="298" y="1203"/>
                    <a:pt x="643" y="1405"/>
                  </a:cubicBezTo>
                  <a:cubicBezTo>
                    <a:pt x="1545" y="1751"/>
                    <a:pt x="2693" y="1879"/>
                    <a:pt x="3900" y="1879"/>
                  </a:cubicBezTo>
                  <a:cubicBezTo>
                    <a:pt x="7349" y="1879"/>
                    <a:pt x="11275" y="834"/>
                    <a:pt x="11275" y="834"/>
                  </a:cubicBezTo>
                  <a:cubicBezTo>
                    <a:pt x="11311" y="572"/>
                    <a:pt x="11323" y="298"/>
                    <a:pt x="1132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0"/>
            <p:cNvSpPr/>
            <p:nvPr/>
          </p:nvSpPr>
          <p:spPr>
            <a:xfrm>
              <a:off x="1718247" y="4413412"/>
              <a:ext cx="202747" cy="77177"/>
            </a:xfrm>
            <a:custGeom>
              <a:avLst/>
              <a:gdLst/>
              <a:ahLst/>
              <a:cxnLst/>
              <a:rect l="l" t="t" r="r" b="b"/>
              <a:pathLst>
                <a:path w="6142" h="2338" extrusionOk="0">
                  <a:moveTo>
                    <a:pt x="1760" y="0"/>
                  </a:moveTo>
                  <a:cubicBezTo>
                    <a:pt x="1487" y="0"/>
                    <a:pt x="1487" y="417"/>
                    <a:pt x="1760" y="417"/>
                  </a:cubicBezTo>
                  <a:cubicBezTo>
                    <a:pt x="2070" y="417"/>
                    <a:pt x="2391" y="429"/>
                    <a:pt x="2713" y="429"/>
                  </a:cubicBezTo>
                  <a:cubicBezTo>
                    <a:pt x="2094" y="548"/>
                    <a:pt x="1487" y="703"/>
                    <a:pt x="879" y="870"/>
                  </a:cubicBezTo>
                  <a:cubicBezTo>
                    <a:pt x="689" y="929"/>
                    <a:pt x="665" y="1227"/>
                    <a:pt x="879" y="1263"/>
                  </a:cubicBezTo>
                  <a:cubicBezTo>
                    <a:pt x="1499" y="1405"/>
                    <a:pt x="2153" y="1441"/>
                    <a:pt x="2796" y="1441"/>
                  </a:cubicBezTo>
                  <a:lnTo>
                    <a:pt x="248" y="1941"/>
                  </a:lnTo>
                  <a:cubicBezTo>
                    <a:pt x="1" y="1975"/>
                    <a:pt x="93" y="2338"/>
                    <a:pt x="315" y="2338"/>
                  </a:cubicBezTo>
                  <a:cubicBezTo>
                    <a:pt x="328" y="2338"/>
                    <a:pt x="342" y="2337"/>
                    <a:pt x="356" y="2334"/>
                  </a:cubicBezTo>
                  <a:cubicBezTo>
                    <a:pt x="1951" y="2025"/>
                    <a:pt x="3534" y="1727"/>
                    <a:pt x="5130" y="1417"/>
                  </a:cubicBezTo>
                  <a:cubicBezTo>
                    <a:pt x="5368" y="1370"/>
                    <a:pt x="5309" y="1012"/>
                    <a:pt x="5070" y="1012"/>
                  </a:cubicBezTo>
                  <a:cubicBezTo>
                    <a:pt x="4431" y="1012"/>
                    <a:pt x="3783" y="1041"/>
                    <a:pt x="3136" y="1041"/>
                  </a:cubicBezTo>
                  <a:cubicBezTo>
                    <a:pt x="2759" y="1041"/>
                    <a:pt x="2383" y="1031"/>
                    <a:pt x="2010" y="1001"/>
                  </a:cubicBezTo>
                  <a:cubicBezTo>
                    <a:pt x="3273" y="703"/>
                    <a:pt x="4570" y="524"/>
                    <a:pt x="5880" y="465"/>
                  </a:cubicBezTo>
                  <a:cubicBezTo>
                    <a:pt x="6142" y="465"/>
                    <a:pt x="6142" y="60"/>
                    <a:pt x="5880" y="60"/>
                  </a:cubicBezTo>
                  <a:cubicBezTo>
                    <a:pt x="4511" y="48"/>
                    <a:pt x="3130" y="36"/>
                    <a:pt x="1760"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0"/>
            <p:cNvSpPr/>
            <p:nvPr/>
          </p:nvSpPr>
          <p:spPr>
            <a:xfrm>
              <a:off x="1815664" y="1625147"/>
              <a:ext cx="274346" cy="342083"/>
            </a:xfrm>
            <a:custGeom>
              <a:avLst/>
              <a:gdLst/>
              <a:ahLst/>
              <a:cxnLst/>
              <a:rect l="l" t="t" r="r" b="b"/>
              <a:pathLst>
                <a:path w="8311" h="10363" extrusionOk="0">
                  <a:moveTo>
                    <a:pt x="1274" y="1584"/>
                  </a:moveTo>
                  <a:lnTo>
                    <a:pt x="1274" y="1584"/>
                  </a:lnTo>
                  <a:cubicBezTo>
                    <a:pt x="1274" y="1584"/>
                    <a:pt x="1274" y="1584"/>
                    <a:pt x="1274" y="1584"/>
                  </a:cubicBezTo>
                  <a:cubicBezTo>
                    <a:pt x="1274" y="1584"/>
                    <a:pt x="1274" y="1584"/>
                    <a:pt x="1274" y="1584"/>
                  </a:cubicBezTo>
                  <a:lnTo>
                    <a:pt x="1274" y="1584"/>
                  </a:lnTo>
                  <a:cubicBezTo>
                    <a:pt x="1274" y="1584"/>
                    <a:pt x="1274" y="1584"/>
                    <a:pt x="1274" y="1584"/>
                  </a:cubicBezTo>
                  <a:close/>
                  <a:moveTo>
                    <a:pt x="4179" y="1"/>
                  </a:moveTo>
                  <a:cubicBezTo>
                    <a:pt x="4179" y="1"/>
                    <a:pt x="3980" y="1631"/>
                    <a:pt x="1912" y="1631"/>
                  </a:cubicBezTo>
                  <a:cubicBezTo>
                    <a:pt x="1717" y="1631"/>
                    <a:pt x="1505" y="1616"/>
                    <a:pt x="1274" y="1584"/>
                  </a:cubicBezTo>
                  <a:lnTo>
                    <a:pt x="1274" y="1584"/>
                  </a:lnTo>
                  <a:cubicBezTo>
                    <a:pt x="1289" y="1600"/>
                    <a:pt x="1415" y="2961"/>
                    <a:pt x="72" y="3680"/>
                  </a:cubicBezTo>
                  <a:cubicBezTo>
                    <a:pt x="72" y="3680"/>
                    <a:pt x="0" y="6168"/>
                    <a:pt x="381" y="7192"/>
                  </a:cubicBezTo>
                  <a:cubicBezTo>
                    <a:pt x="786" y="8216"/>
                    <a:pt x="3274" y="10264"/>
                    <a:pt x="4429" y="10359"/>
                  </a:cubicBezTo>
                  <a:cubicBezTo>
                    <a:pt x="4453" y="10361"/>
                    <a:pt x="4477" y="10362"/>
                    <a:pt x="4502" y="10362"/>
                  </a:cubicBezTo>
                  <a:cubicBezTo>
                    <a:pt x="5700" y="10362"/>
                    <a:pt x="8181" y="7862"/>
                    <a:pt x="8251" y="6882"/>
                  </a:cubicBezTo>
                  <a:cubicBezTo>
                    <a:pt x="8311" y="5882"/>
                    <a:pt x="8251" y="3442"/>
                    <a:pt x="8251" y="3442"/>
                  </a:cubicBezTo>
                  <a:cubicBezTo>
                    <a:pt x="8251" y="3442"/>
                    <a:pt x="6632" y="2763"/>
                    <a:pt x="6858" y="917"/>
                  </a:cubicBezTo>
                  <a:lnTo>
                    <a:pt x="6858" y="917"/>
                  </a:lnTo>
                  <a:cubicBezTo>
                    <a:pt x="6858" y="917"/>
                    <a:pt x="6465" y="1033"/>
                    <a:pt x="5970" y="1033"/>
                  </a:cubicBezTo>
                  <a:cubicBezTo>
                    <a:pt x="5340" y="1033"/>
                    <a:pt x="4546" y="847"/>
                    <a:pt x="4179"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0"/>
            <p:cNvSpPr/>
            <p:nvPr/>
          </p:nvSpPr>
          <p:spPr>
            <a:xfrm>
              <a:off x="1708343" y="1467384"/>
              <a:ext cx="463824" cy="336669"/>
            </a:xfrm>
            <a:custGeom>
              <a:avLst/>
              <a:gdLst/>
              <a:ahLst/>
              <a:cxnLst/>
              <a:rect l="l" t="t" r="r" b="b"/>
              <a:pathLst>
                <a:path w="14051" h="10199" extrusionOk="0">
                  <a:moveTo>
                    <a:pt x="9339" y="1"/>
                  </a:moveTo>
                  <a:cubicBezTo>
                    <a:pt x="7497" y="1"/>
                    <a:pt x="7323" y="1732"/>
                    <a:pt x="7323" y="1732"/>
                  </a:cubicBezTo>
                  <a:cubicBezTo>
                    <a:pt x="7323" y="1732"/>
                    <a:pt x="6811" y="1164"/>
                    <a:pt x="6062" y="1164"/>
                  </a:cubicBezTo>
                  <a:cubicBezTo>
                    <a:pt x="5890" y="1164"/>
                    <a:pt x="5706" y="1194"/>
                    <a:pt x="5513" y="1267"/>
                  </a:cubicBezTo>
                  <a:cubicBezTo>
                    <a:pt x="4466" y="1672"/>
                    <a:pt x="4287" y="2863"/>
                    <a:pt x="4287" y="2863"/>
                  </a:cubicBezTo>
                  <a:cubicBezTo>
                    <a:pt x="4287" y="2863"/>
                    <a:pt x="3770" y="2275"/>
                    <a:pt x="2831" y="2275"/>
                  </a:cubicBezTo>
                  <a:cubicBezTo>
                    <a:pt x="2495" y="2275"/>
                    <a:pt x="2106" y="2350"/>
                    <a:pt x="1668" y="2553"/>
                  </a:cubicBezTo>
                  <a:cubicBezTo>
                    <a:pt x="1" y="3327"/>
                    <a:pt x="275" y="6030"/>
                    <a:pt x="1858" y="6256"/>
                  </a:cubicBezTo>
                  <a:cubicBezTo>
                    <a:pt x="1858" y="6256"/>
                    <a:pt x="775" y="7054"/>
                    <a:pt x="929" y="8340"/>
                  </a:cubicBezTo>
                  <a:cubicBezTo>
                    <a:pt x="1045" y="9326"/>
                    <a:pt x="2066" y="10199"/>
                    <a:pt x="3274" y="10199"/>
                  </a:cubicBezTo>
                  <a:cubicBezTo>
                    <a:pt x="3306" y="10199"/>
                    <a:pt x="3338" y="10198"/>
                    <a:pt x="3370" y="10197"/>
                  </a:cubicBezTo>
                  <a:cubicBezTo>
                    <a:pt x="3311" y="9292"/>
                    <a:pt x="3334" y="8447"/>
                    <a:pt x="3334" y="8447"/>
                  </a:cubicBezTo>
                  <a:cubicBezTo>
                    <a:pt x="4680" y="7709"/>
                    <a:pt x="4537" y="6328"/>
                    <a:pt x="4537" y="6328"/>
                  </a:cubicBezTo>
                  <a:lnTo>
                    <a:pt x="4537" y="6328"/>
                  </a:lnTo>
                  <a:cubicBezTo>
                    <a:pt x="4769" y="6360"/>
                    <a:pt x="4982" y="6374"/>
                    <a:pt x="5178" y="6374"/>
                  </a:cubicBezTo>
                  <a:cubicBezTo>
                    <a:pt x="7244" y="6374"/>
                    <a:pt x="7442" y="4756"/>
                    <a:pt x="7442" y="4756"/>
                  </a:cubicBezTo>
                  <a:cubicBezTo>
                    <a:pt x="7805" y="5594"/>
                    <a:pt x="8590" y="5781"/>
                    <a:pt x="9216" y="5781"/>
                  </a:cubicBezTo>
                  <a:cubicBezTo>
                    <a:pt x="9719" y="5781"/>
                    <a:pt x="10121" y="5661"/>
                    <a:pt x="10121" y="5661"/>
                  </a:cubicBezTo>
                  <a:lnTo>
                    <a:pt x="10121" y="5661"/>
                  </a:lnTo>
                  <a:cubicBezTo>
                    <a:pt x="9895" y="7506"/>
                    <a:pt x="11526" y="8185"/>
                    <a:pt x="11526" y="8185"/>
                  </a:cubicBezTo>
                  <a:cubicBezTo>
                    <a:pt x="11526" y="8185"/>
                    <a:pt x="11538" y="8685"/>
                    <a:pt x="11538" y="9304"/>
                  </a:cubicBezTo>
                  <a:lnTo>
                    <a:pt x="11550" y="9304"/>
                  </a:lnTo>
                  <a:cubicBezTo>
                    <a:pt x="11550" y="9304"/>
                    <a:pt x="11558" y="9304"/>
                    <a:pt x="11573" y="9304"/>
                  </a:cubicBezTo>
                  <a:cubicBezTo>
                    <a:pt x="11749" y="9304"/>
                    <a:pt x="12901" y="9264"/>
                    <a:pt x="13252" y="8221"/>
                  </a:cubicBezTo>
                  <a:cubicBezTo>
                    <a:pt x="13621" y="7090"/>
                    <a:pt x="12848" y="6244"/>
                    <a:pt x="12848" y="6244"/>
                  </a:cubicBezTo>
                  <a:cubicBezTo>
                    <a:pt x="12848" y="6244"/>
                    <a:pt x="14050" y="5530"/>
                    <a:pt x="13645" y="4303"/>
                  </a:cubicBezTo>
                  <a:cubicBezTo>
                    <a:pt x="13342" y="3365"/>
                    <a:pt x="12398" y="3258"/>
                    <a:pt x="11985" y="3258"/>
                  </a:cubicBezTo>
                  <a:cubicBezTo>
                    <a:pt x="11863" y="3258"/>
                    <a:pt x="11788" y="3268"/>
                    <a:pt x="11788" y="3268"/>
                  </a:cubicBezTo>
                  <a:cubicBezTo>
                    <a:pt x="11788" y="3268"/>
                    <a:pt x="12871" y="732"/>
                    <a:pt x="10216" y="112"/>
                  </a:cubicBezTo>
                  <a:cubicBezTo>
                    <a:pt x="9888" y="35"/>
                    <a:pt x="9597" y="1"/>
                    <a:pt x="933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0"/>
            <p:cNvSpPr/>
            <p:nvPr/>
          </p:nvSpPr>
          <p:spPr>
            <a:xfrm>
              <a:off x="1775093" y="1765975"/>
              <a:ext cx="48855" cy="80841"/>
            </a:xfrm>
            <a:custGeom>
              <a:avLst/>
              <a:gdLst/>
              <a:ahLst/>
              <a:cxnLst/>
              <a:rect l="l" t="t" r="r" b="b"/>
              <a:pathLst>
                <a:path w="1480" h="2449" extrusionOk="0">
                  <a:moveTo>
                    <a:pt x="788" y="1"/>
                  </a:moveTo>
                  <a:cubicBezTo>
                    <a:pt x="711" y="1"/>
                    <a:pt x="624" y="17"/>
                    <a:pt x="527" y="57"/>
                  </a:cubicBezTo>
                  <a:cubicBezTo>
                    <a:pt x="0" y="274"/>
                    <a:pt x="200" y="2449"/>
                    <a:pt x="1336" y="2449"/>
                  </a:cubicBezTo>
                  <a:cubicBezTo>
                    <a:pt x="1382" y="2449"/>
                    <a:pt x="1430" y="2445"/>
                    <a:pt x="1479" y="2438"/>
                  </a:cubicBezTo>
                  <a:cubicBezTo>
                    <a:pt x="1360" y="1831"/>
                    <a:pt x="1312" y="1009"/>
                    <a:pt x="1301" y="366"/>
                  </a:cubicBezTo>
                  <a:cubicBezTo>
                    <a:pt x="1301" y="366"/>
                    <a:pt x="1154" y="1"/>
                    <a:pt x="788"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0"/>
            <p:cNvSpPr/>
            <p:nvPr/>
          </p:nvSpPr>
          <p:spPr>
            <a:xfrm>
              <a:off x="2088803" y="1766008"/>
              <a:ext cx="41692" cy="80445"/>
            </a:xfrm>
            <a:custGeom>
              <a:avLst/>
              <a:gdLst/>
              <a:ahLst/>
              <a:cxnLst/>
              <a:rect l="l" t="t" r="r" b="b"/>
              <a:pathLst>
                <a:path w="1263" h="2437" extrusionOk="0">
                  <a:moveTo>
                    <a:pt x="477" y="0"/>
                  </a:moveTo>
                  <a:cubicBezTo>
                    <a:pt x="224" y="0"/>
                    <a:pt x="77" y="173"/>
                    <a:pt x="13" y="282"/>
                  </a:cubicBezTo>
                  <a:cubicBezTo>
                    <a:pt x="25" y="996"/>
                    <a:pt x="25" y="1865"/>
                    <a:pt x="1" y="2437"/>
                  </a:cubicBezTo>
                  <a:cubicBezTo>
                    <a:pt x="1072" y="2365"/>
                    <a:pt x="1263" y="258"/>
                    <a:pt x="739" y="56"/>
                  </a:cubicBezTo>
                  <a:cubicBezTo>
                    <a:pt x="641" y="17"/>
                    <a:pt x="554" y="0"/>
                    <a:pt x="477"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0"/>
            <p:cNvSpPr/>
            <p:nvPr/>
          </p:nvSpPr>
          <p:spPr>
            <a:xfrm>
              <a:off x="1874623" y="1739929"/>
              <a:ext cx="30270" cy="51132"/>
            </a:xfrm>
            <a:custGeom>
              <a:avLst/>
              <a:gdLst/>
              <a:ahLst/>
              <a:cxnLst/>
              <a:rect l="l" t="t" r="r" b="b"/>
              <a:pathLst>
                <a:path w="917" h="1549" extrusionOk="0">
                  <a:moveTo>
                    <a:pt x="452" y="0"/>
                  </a:moveTo>
                  <a:cubicBezTo>
                    <a:pt x="202" y="0"/>
                    <a:pt x="0" y="346"/>
                    <a:pt x="0" y="774"/>
                  </a:cubicBezTo>
                  <a:cubicBezTo>
                    <a:pt x="0" y="1191"/>
                    <a:pt x="202" y="1548"/>
                    <a:pt x="452" y="1548"/>
                  </a:cubicBezTo>
                  <a:cubicBezTo>
                    <a:pt x="714" y="1548"/>
                    <a:pt x="917" y="1191"/>
                    <a:pt x="917" y="774"/>
                  </a:cubicBezTo>
                  <a:cubicBezTo>
                    <a:pt x="917" y="346"/>
                    <a:pt x="714" y="0"/>
                    <a:pt x="452"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0"/>
            <p:cNvSpPr/>
            <p:nvPr/>
          </p:nvSpPr>
          <p:spPr>
            <a:xfrm>
              <a:off x="2002345" y="1739929"/>
              <a:ext cx="30303" cy="51132"/>
            </a:xfrm>
            <a:custGeom>
              <a:avLst/>
              <a:gdLst/>
              <a:ahLst/>
              <a:cxnLst/>
              <a:rect l="l" t="t" r="r" b="b"/>
              <a:pathLst>
                <a:path w="918" h="1549" extrusionOk="0">
                  <a:moveTo>
                    <a:pt x="453" y="0"/>
                  </a:moveTo>
                  <a:cubicBezTo>
                    <a:pt x="203" y="0"/>
                    <a:pt x="1" y="346"/>
                    <a:pt x="1" y="774"/>
                  </a:cubicBezTo>
                  <a:cubicBezTo>
                    <a:pt x="1" y="1191"/>
                    <a:pt x="203" y="1548"/>
                    <a:pt x="453" y="1548"/>
                  </a:cubicBezTo>
                  <a:cubicBezTo>
                    <a:pt x="715" y="1548"/>
                    <a:pt x="917" y="1191"/>
                    <a:pt x="917" y="774"/>
                  </a:cubicBezTo>
                  <a:cubicBezTo>
                    <a:pt x="917" y="346"/>
                    <a:pt x="715" y="0"/>
                    <a:pt x="45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0"/>
            <p:cNvSpPr/>
            <p:nvPr/>
          </p:nvSpPr>
          <p:spPr>
            <a:xfrm>
              <a:off x="1925692" y="1729299"/>
              <a:ext cx="29907" cy="103816"/>
            </a:xfrm>
            <a:custGeom>
              <a:avLst/>
              <a:gdLst/>
              <a:ahLst/>
              <a:cxnLst/>
              <a:rect l="l" t="t" r="r" b="b"/>
              <a:pathLst>
                <a:path w="906" h="3145" extrusionOk="0">
                  <a:moveTo>
                    <a:pt x="537" y="1"/>
                  </a:moveTo>
                  <a:cubicBezTo>
                    <a:pt x="453" y="1"/>
                    <a:pt x="394" y="84"/>
                    <a:pt x="418" y="156"/>
                  </a:cubicBezTo>
                  <a:cubicBezTo>
                    <a:pt x="418" y="168"/>
                    <a:pt x="477" y="858"/>
                    <a:pt x="203" y="1632"/>
                  </a:cubicBezTo>
                  <a:cubicBezTo>
                    <a:pt x="13" y="2180"/>
                    <a:pt x="1" y="2525"/>
                    <a:pt x="132" y="2775"/>
                  </a:cubicBezTo>
                  <a:cubicBezTo>
                    <a:pt x="239" y="2966"/>
                    <a:pt x="429" y="3085"/>
                    <a:pt x="727" y="3144"/>
                  </a:cubicBezTo>
                  <a:lnTo>
                    <a:pt x="751" y="3144"/>
                  </a:lnTo>
                  <a:cubicBezTo>
                    <a:pt x="810" y="3144"/>
                    <a:pt x="870" y="3096"/>
                    <a:pt x="894" y="3037"/>
                  </a:cubicBezTo>
                  <a:cubicBezTo>
                    <a:pt x="906" y="2966"/>
                    <a:pt x="858" y="2894"/>
                    <a:pt x="787" y="2882"/>
                  </a:cubicBezTo>
                  <a:cubicBezTo>
                    <a:pt x="560" y="2835"/>
                    <a:pt x="429" y="2763"/>
                    <a:pt x="370" y="2644"/>
                  </a:cubicBezTo>
                  <a:cubicBezTo>
                    <a:pt x="275" y="2465"/>
                    <a:pt x="310" y="2180"/>
                    <a:pt x="477" y="1715"/>
                  </a:cubicBezTo>
                  <a:cubicBezTo>
                    <a:pt x="751" y="882"/>
                    <a:pt x="679" y="156"/>
                    <a:pt x="679" y="120"/>
                  </a:cubicBezTo>
                  <a:cubicBezTo>
                    <a:pt x="679" y="48"/>
                    <a:pt x="608" y="1"/>
                    <a:pt x="537"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0"/>
            <p:cNvSpPr/>
            <p:nvPr/>
          </p:nvSpPr>
          <p:spPr>
            <a:xfrm>
              <a:off x="1904069" y="1858540"/>
              <a:ext cx="103024" cy="15449"/>
            </a:xfrm>
            <a:custGeom>
              <a:avLst/>
              <a:gdLst/>
              <a:ahLst/>
              <a:cxnLst/>
              <a:rect l="l" t="t" r="r" b="b"/>
              <a:pathLst>
                <a:path w="3121" h="468" extrusionOk="0">
                  <a:moveTo>
                    <a:pt x="157" y="0"/>
                  </a:moveTo>
                  <a:cubicBezTo>
                    <a:pt x="95" y="0"/>
                    <a:pt x="33" y="28"/>
                    <a:pt x="13" y="98"/>
                  </a:cubicBezTo>
                  <a:cubicBezTo>
                    <a:pt x="1" y="170"/>
                    <a:pt x="25" y="241"/>
                    <a:pt x="96" y="277"/>
                  </a:cubicBezTo>
                  <a:cubicBezTo>
                    <a:pt x="132" y="289"/>
                    <a:pt x="680" y="467"/>
                    <a:pt x="1513" y="467"/>
                  </a:cubicBezTo>
                  <a:cubicBezTo>
                    <a:pt x="1942" y="467"/>
                    <a:pt x="2454" y="420"/>
                    <a:pt x="3001" y="277"/>
                  </a:cubicBezTo>
                  <a:cubicBezTo>
                    <a:pt x="3073" y="253"/>
                    <a:pt x="3120" y="182"/>
                    <a:pt x="3109" y="110"/>
                  </a:cubicBezTo>
                  <a:cubicBezTo>
                    <a:pt x="3098" y="46"/>
                    <a:pt x="3030" y="1"/>
                    <a:pt x="2964" y="1"/>
                  </a:cubicBezTo>
                  <a:cubicBezTo>
                    <a:pt x="2957" y="1"/>
                    <a:pt x="2949" y="2"/>
                    <a:pt x="2942" y="3"/>
                  </a:cubicBezTo>
                  <a:cubicBezTo>
                    <a:pt x="2422" y="138"/>
                    <a:pt x="1944" y="183"/>
                    <a:pt x="1538" y="183"/>
                  </a:cubicBezTo>
                  <a:cubicBezTo>
                    <a:pt x="726" y="183"/>
                    <a:pt x="199" y="3"/>
                    <a:pt x="191" y="3"/>
                  </a:cubicBezTo>
                  <a:cubicBezTo>
                    <a:pt x="180" y="1"/>
                    <a:pt x="169" y="0"/>
                    <a:pt x="15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0"/>
            <p:cNvSpPr/>
            <p:nvPr/>
          </p:nvSpPr>
          <p:spPr>
            <a:xfrm>
              <a:off x="1849831" y="1702394"/>
              <a:ext cx="68034" cy="17132"/>
            </a:xfrm>
            <a:custGeom>
              <a:avLst/>
              <a:gdLst/>
              <a:ahLst/>
              <a:cxnLst/>
              <a:rect l="l" t="t" r="r" b="b"/>
              <a:pathLst>
                <a:path w="2061" h="519" extrusionOk="0">
                  <a:moveTo>
                    <a:pt x="1059" y="1"/>
                  </a:moveTo>
                  <a:cubicBezTo>
                    <a:pt x="752" y="1"/>
                    <a:pt x="408" y="64"/>
                    <a:pt x="96" y="268"/>
                  </a:cubicBezTo>
                  <a:cubicBezTo>
                    <a:pt x="13" y="316"/>
                    <a:pt x="1" y="399"/>
                    <a:pt x="49" y="459"/>
                  </a:cubicBezTo>
                  <a:cubicBezTo>
                    <a:pt x="72" y="506"/>
                    <a:pt x="120" y="518"/>
                    <a:pt x="168" y="518"/>
                  </a:cubicBezTo>
                  <a:cubicBezTo>
                    <a:pt x="180" y="518"/>
                    <a:pt x="215" y="518"/>
                    <a:pt x="239" y="494"/>
                  </a:cubicBezTo>
                  <a:cubicBezTo>
                    <a:pt x="496" y="326"/>
                    <a:pt x="783" y="273"/>
                    <a:pt x="1043" y="273"/>
                  </a:cubicBezTo>
                  <a:cubicBezTo>
                    <a:pt x="1480" y="273"/>
                    <a:pt x="1839" y="423"/>
                    <a:pt x="1846" y="423"/>
                  </a:cubicBezTo>
                  <a:cubicBezTo>
                    <a:pt x="1864" y="429"/>
                    <a:pt x="1882" y="432"/>
                    <a:pt x="1899" y="432"/>
                  </a:cubicBezTo>
                  <a:cubicBezTo>
                    <a:pt x="1955" y="432"/>
                    <a:pt x="2007" y="403"/>
                    <a:pt x="2025" y="340"/>
                  </a:cubicBezTo>
                  <a:cubicBezTo>
                    <a:pt x="2061" y="268"/>
                    <a:pt x="2025" y="197"/>
                    <a:pt x="1954" y="161"/>
                  </a:cubicBezTo>
                  <a:cubicBezTo>
                    <a:pt x="1925" y="154"/>
                    <a:pt x="1537" y="1"/>
                    <a:pt x="105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0"/>
            <p:cNvSpPr/>
            <p:nvPr/>
          </p:nvSpPr>
          <p:spPr>
            <a:xfrm>
              <a:off x="1987424" y="1702394"/>
              <a:ext cx="68001" cy="17132"/>
            </a:xfrm>
            <a:custGeom>
              <a:avLst/>
              <a:gdLst/>
              <a:ahLst/>
              <a:cxnLst/>
              <a:rect l="l" t="t" r="r" b="b"/>
              <a:pathLst>
                <a:path w="2060" h="519" extrusionOk="0">
                  <a:moveTo>
                    <a:pt x="1058" y="1"/>
                  </a:moveTo>
                  <a:cubicBezTo>
                    <a:pt x="751" y="1"/>
                    <a:pt x="407" y="64"/>
                    <a:pt x="95" y="268"/>
                  </a:cubicBezTo>
                  <a:cubicBezTo>
                    <a:pt x="12" y="316"/>
                    <a:pt x="0" y="399"/>
                    <a:pt x="48" y="459"/>
                  </a:cubicBezTo>
                  <a:cubicBezTo>
                    <a:pt x="72" y="506"/>
                    <a:pt x="119" y="518"/>
                    <a:pt x="167" y="518"/>
                  </a:cubicBezTo>
                  <a:cubicBezTo>
                    <a:pt x="179" y="518"/>
                    <a:pt x="214" y="518"/>
                    <a:pt x="238" y="494"/>
                  </a:cubicBezTo>
                  <a:cubicBezTo>
                    <a:pt x="495" y="326"/>
                    <a:pt x="783" y="273"/>
                    <a:pt x="1042" y="273"/>
                  </a:cubicBezTo>
                  <a:cubicBezTo>
                    <a:pt x="1479" y="273"/>
                    <a:pt x="1838" y="423"/>
                    <a:pt x="1846" y="423"/>
                  </a:cubicBezTo>
                  <a:cubicBezTo>
                    <a:pt x="1863" y="429"/>
                    <a:pt x="1881" y="432"/>
                    <a:pt x="1899" y="432"/>
                  </a:cubicBezTo>
                  <a:cubicBezTo>
                    <a:pt x="1954" y="432"/>
                    <a:pt x="2006" y="403"/>
                    <a:pt x="2024" y="340"/>
                  </a:cubicBezTo>
                  <a:cubicBezTo>
                    <a:pt x="2060" y="268"/>
                    <a:pt x="2024" y="197"/>
                    <a:pt x="1953" y="161"/>
                  </a:cubicBezTo>
                  <a:cubicBezTo>
                    <a:pt x="1924" y="154"/>
                    <a:pt x="1537" y="1"/>
                    <a:pt x="105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0"/>
            <p:cNvSpPr/>
            <p:nvPr/>
          </p:nvSpPr>
          <p:spPr>
            <a:xfrm>
              <a:off x="1920971" y="1726559"/>
              <a:ext cx="55457" cy="18122"/>
            </a:xfrm>
            <a:custGeom>
              <a:avLst/>
              <a:gdLst/>
              <a:ahLst/>
              <a:cxnLst/>
              <a:rect l="l" t="t" r="r" b="b"/>
              <a:pathLst>
                <a:path w="1680" h="549" extrusionOk="0">
                  <a:moveTo>
                    <a:pt x="899" y="0"/>
                  </a:moveTo>
                  <a:cubicBezTo>
                    <a:pt x="565" y="0"/>
                    <a:pt x="258" y="159"/>
                    <a:pt x="84" y="298"/>
                  </a:cubicBezTo>
                  <a:cubicBezTo>
                    <a:pt x="25" y="346"/>
                    <a:pt x="1" y="429"/>
                    <a:pt x="49" y="489"/>
                  </a:cubicBezTo>
                  <a:cubicBezTo>
                    <a:pt x="78" y="526"/>
                    <a:pt x="122" y="544"/>
                    <a:pt x="165" y="544"/>
                  </a:cubicBezTo>
                  <a:cubicBezTo>
                    <a:pt x="191" y="544"/>
                    <a:pt x="217" y="538"/>
                    <a:pt x="239" y="524"/>
                  </a:cubicBezTo>
                  <a:cubicBezTo>
                    <a:pt x="263" y="501"/>
                    <a:pt x="561" y="277"/>
                    <a:pt x="905" y="277"/>
                  </a:cubicBezTo>
                  <a:cubicBezTo>
                    <a:pt x="1078" y="277"/>
                    <a:pt x="1262" y="333"/>
                    <a:pt x="1430" y="501"/>
                  </a:cubicBezTo>
                  <a:cubicBezTo>
                    <a:pt x="1454" y="536"/>
                    <a:pt x="1489" y="548"/>
                    <a:pt x="1525" y="548"/>
                  </a:cubicBezTo>
                  <a:cubicBezTo>
                    <a:pt x="1549" y="548"/>
                    <a:pt x="1584" y="536"/>
                    <a:pt x="1620" y="501"/>
                  </a:cubicBezTo>
                  <a:cubicBezTo>
                    <a:pt x="1680" y="441"/>
                    <a:pt x="1680" y="370"/>
                    <a:pt x="1620" y="310"/>
                  </a:cubicBezTo>
                  <a:cubicBezTo>
                    <a:pt x="1392" y="82"/>
                    <a:pt x="1139" y="0"/>
                    <a:pt x="899"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0"/>
            <p:cNvSpPr/>
            <p:nvPr/>
          </p:nvSpPr>
          <p:spPr>
            <a:xfrm>
              <a:off x="1856136" y="1912877"/>
              <a:ext cx="218328" cy="295142"/>
            </a:xfrm>
            <a:custGeom>
              <a:avLst/>
              <a:gdLst/>
              <a:ahLst/>
              <a:cxnLst/>
              <a:rect l="l" t="t" r="r" b="b"/>
              <a:pathLst>
                <a:path w="6614" h="8941" extrusionOk="0">
                  <a:moveTo>
                    <a:pt x="5858" y="0"/>
                  </a:moveTo>
                  <a:lnTo>
                    <a:pt x="5858" y="0"/>
                  </a:lnTo>
                  <a:cubicBezTo>
                    <a:pt x="5019" y="862"/>
                    <a:pt x="3948" y="1646"/>
                    <a:pt x="3274" y="1646"/>
                  </a:cubicBezTo>
                  <a:cubicBezTo>
                    <a:pt x="3250" y="1646"/>
                    <a:pt x="3226" y="1645"/>
                    <a:pt x="3203" y="1643"/>
                  </a:cubicBezTo>
                  <a:cubicBezTo>
                    <a:pt x="2608" y="1584"/>
                    <a:pt x="1655" y="1024"/>
                    <a:pt x="822" y="333"/>
                  </a:cubicBezTo>
                  <a:lnTo>
                    <a:pt x="822" y="333"/>
                  </a:lnTo>
                  <a:cubicBezTo>
                    <a:pt x="822" y="334"/>
                    <a:pt x="1405" y="3810"/>
                    <a:pt x="405" y="4774"/>
                  </a:cubicBezTo>
                  <a:cubicBezTo>
                    <a:pt x="405" y="4774"/>
                    <a:pt x="0" y="8156"/>
                    <a:pt x="3334" y="8870"/>
                  </a:cubicBezTo>
                  <a:cubicBezTo>
                    <a:pt x="3557" y="8918"/>
                    <a:pt x="3764" y="8940"/>
                    <a:pt x="3955" y="8940"/>
                  </a:cubicBezTo>
                  <a:cubicBezTo>
                    <a:pt x="6614" y="8940"/>
                    <a:pt x="6251" y="4608"/>
                    <a:pt x="6251" y="4608"/>
                  </a:cubicBezTo>
                  <a:cubicBezTo>
                    <a:pt x="6251" y="4608"/>
                    <a:pt x="5203" y="3524"/>
                    <a:pt x="5858"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0"/>
            <p:cNvSpPr/>
            <p:nvPr/>
          </p:nvSpPr>
          <p:spPr>
            <a:xfrm>
              <a:off x="1883635" y="1923870"/>
              <a:ext cx="141151" cy="99459"/>
            </a:xfrm>
            <a:custGeom>
              <a:avLst/>
              <a:gdLst/>
              <a:ahLst/>
              <a:cxnLst/>
              <a:rect l="l" t="t" r="r" b="b"/>
              <a:pathLst>
                <a:path w="4276" h="3013" extrusionOk="0">
                  <a:moveTo>
                    <a:pt x="1" y="0"/>
                  </a:moveTo>
                  <a:cubicBezTo>
                    <a:pt x="1" y="1"/>
                    <a:pt x="287" y="1667"/>
                    <a:pt x="120" y="3013"/>
                  </a:cubicBezTo>
                  <a:cubicBezTo>
                    <a:pt x="1108" y="2834"/>
                    <a:pt x="3204" y="2239"/>
                    <a:pt x="4275" y="358"/>
                  </a:cubicBezTo>
                  <a:lnTo>
                    <a:pt x="4275" y="358"/>
                  </a:lnTo>
                  <a:cubicBezTo>
                    <a:pt x="3632" y="911"/>
                    <a:pt x="2935" y="1314"/>
                    <a:pt x="2459" y="1314"/>
                  </a:cubicBezTo>
                  <a:cubicBezTo>
                    <a:pt x="2432" y="1314"/>
                    <a:pt x="2407" y="1313"/>
                    <a:pt x="2382" y="1310"/>
                  </a:cubicBezTo>
                  <a:cubicBezTo>
                    <a:pt x="1787" y="1251"/>
                    <a:pt x="834" y="691"/>
                    <a:pt x="1"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0"/>
            <p:cNvSpPr/>
            <p:nvPr/>
          </p:nvSpPr>
          <p:spPr>
            <a:xfrm>
              <a:off x="1641924" y="2059085"/>
              <a:ext cx="748733" cy="891468"/>
            </a:xfrm>
            <a:custGeom>
              <a:avLst/>
              <a:gdLst/>
              <a:ahLst/>
              <a:cxnLst/>
              <a:rect l="l" t="t" r="r" b="b"/>
              <a:pathLst>
                <a:path w="22682" h="27006" extrusionOk="0">
                  <a:moveTo>
                    <a:pt x="12716" y="0"/>
                  </a:moveTo>
                  <a:cubicBezTo>
                    <a:pt x="12716" y="0"/>
                    <a:pt x="13079" y="4284"/>
                    <a:pt x="10437" y="4284"/>
                  </a:cubicBezTo>
                  <a:cubicBezTo>
                    <a:pt x="10248" y="4284"/>
                    <a:pt x="10044" y="4262"/>
                    <a:pt x="9823" y="4215"/>
                  </a:cubicBezTo>
                  <a:cubicBezTo>
                    <a:pt x="6537" y="3513"/>
                    <a:pt x="6942" y="179"/>
                    <a:pt x="6942" y="179"/>
                  </a:cubicBezTo>
                  <a:lnTo>
                    <a:pt x="6942" y="179"/>
                  </a:lnTo>
                  <a:cubicBezTo>
                    <a:pt x="6942" y="179"/>
                    <a:pt x="2798" y="1322"/>
                    <a:pt x="1405" y="2250"/>
                  </a:cubicBezTo>
                  <a:cubicBezTo>
                    <a:pt x="1" y="3167"/>
                    <a:pt x="655" y="9227"/>
                    <a:pt x="882" y="11775"/>
                  </a:cubicBezTo>
                  <a:cubicBezTo>
                    <a:pt x="1108" y="14311"/>
                    <a:pt x="1715" y="25682"/>
                    <a:pt x="1715" y="25682"/>
                  </a:cubicBezTo>
                  <a:cubicBezTo>
                    <a:pt x="1715" y="25682"/>
                    <a:pt x="5117" y="27006"/>
                    <a:pt x="10023" y="27006"/>
                  </a:cubicBezTo>
                  <a:cubicBezTo>
                    <a:pt x="12280" y="27006"/>
                    <a:pt x="14854" y="26726"/>
                    <a:pt x="17562" y="25908"/>
                  </a:cubicBezTo>
                  <a:lnTo>
                    <a:pt x="18003" y="13883"/>
                  </a:lnTo>
                  <a:cubicBezTo>
                    <a:pt x="18003" y="13883"/>
                    <a:pt x="22170" y="12740"/>
                    <a:pt x="22432" y="12311"/>
                  </a:cubicBezTo>
                  <a:cubicBezTo>
                    <a:pt x="22682" y="11847"/>
                    <a:pt x="21015" y="5215"/>
                    <a:pt x="20455" y="3632"/>
                  </a:cubicBezTo>
                  <a:cubicBezTo>
                    <a:pt x="19884" y="2048"/>
                    <a:pt x="18265" y="1357"/>
                    <a:pt x="17348" y="1227"/>
                  </a:cubicBezTo>
                  <a:cubicBezTo>
                    <a:pt x="16419" y="1084"/>
                    <a:pt x="12717" y="0"/>
                    <a:pt x="12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0"/>
            <p:cNvSpPr/>
            <p:nvPr/>
          </p:nvSpPr>
          <p:spPr>
            <a:xfrm>
              <a:off x="1641924" y="2108603"/>
              <a:ext cx="97908" cy="567937"/>
            </a:xfrm>
            <a:custGeom>
              <a:avLst/>
              <a:gdLst/>
              <a:ahLst/>
              <a:cxnLst/>
              <a:rect l="l" t="t" r="r" b="b"/>
              <a:pathLst>
                <a:path w="2966" h="17205" extrusionOk="0">
                  <a:moveTo>
                    <a:pt x="2894" y="0"/>
                  </a:moveTo>
                  <a:lnTo>
                    <a:pt x="2894" y="0"/>
                  </a:lnTo>
                  <a:cubicBezTo>
                    <a:pt x="2298" y="238"/>
                    <a:pt x="1763" y="500"/>
                    <a:pt x="1405" y="739"/>
                  </a:cubicBezTo>
                  <a:cubicBezTo>
                    <a:pt x="1" y="1655"/>
                    <a:pt x="655" y="7716"/>
                    <a:pt x="882" y="10264"/>
                  </a:cubicBezTo>
                  <a:cubicBezTo>
                    <a:pt x="941" y="11049"/>
                    <a:pt x="1048" y="12704"/>
                    <a:pt x="1167" y="14585"/>
                  </a:cubicBezTo>
                  <a:lnTo>
                    <a:pt x="1310" y="17205"/>
                  </a:lnTo>
                  <a:cubicBezTo>
                    <a:pt x="1310" y="17205"/>
                    <a:pt x="2775" y="17050"/>
                    <a:pt x="2894" y="12490"/>
                  </a:cubicBezTo>
                  <a:cubicBezTo>
                    <a:pt x="2965" y="9287"/>
                    <a:pt x="2858" y="1786"/>
                    <a:pt x="2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0"/>
            <p:cNvSpPr/>
            <p:nvPr/>
          </p:nvSpPr>
          <p:spPr>
            <a:xfrm>
              <a:off x="2236200" y="2347178"/>
              <a:ext cx="73150" cy="169440"/>
            </a:xfrm>
            <a:custGeom>
              <a:avLst/>
              <a:gdLst/>
              <a:ahLst/>
              <a:cxnLst/>
              <a:rect l="l" t="t" r="r" b="b"/>
              <a:pathLst>
                <a:path w="2216" h="5133" extrusionOk="0">
                  <a:moveTo>
                    <a:pt x="608" y="0"/>
                  </a:moveTo>
                  <a:lnTo>
                    <a:pt x="1" y="5132"/>
                  </a:lnTo>
                  <a:cubicBezTo>
                    <a:pt x="1" y="5132"/>
                    <a:pt x="1096" y="4834"/>
                    <a:pt x="2215" y="4477"/>
                  </a:cubicBezTo>
                  <a:lnTo>
                    <a:pt x="1763" y="36"/>
                  </a:lnTo>
                  <a:lnTo>
                    <a:pt x="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0"/>
            <p:cNvSpPr/>
            <p:nvPr/>
          </p:nvSpPr>
          <p:spPr>
            <a:xfrm>
              <a:off x="2110822" y="2784649"/>
              <a:ext cx="115601" cy="141514"/>
            </a:xfrm>
            <a:custGeom>
              <a:avLst/>
              <a:gdLst/>
              <a:ahLst/>
              <a:cxnLst/>
              <a:rect l="l" t="t" r="r" b="b"/>
              <a:pathLst>
                <a:path w="3502" h="4287" extrusionOk="0">
                  <a:moveTo>
                    <a:pt x="3501" y="0"/>
                  </a:moveTo>
                  <a:lnTo>
                    <a:pt x="3442" y="262"/>
                  </a:lnTo>
                  <a:lnTo>
                    <a:pt x="1" y="893"/>
                  </a:lnTo>
                  <a:lnTo>
                    <a:pt x="1918" y="4286"/>
                  </a:lnTo>
                  <a:cubicBezTo>
                    <a:pt x="2394" y="4167"/>
                    <a:pt x="2870" y="4048"/>
                    <a:pt x="3346" y="3905"/>
                  </a:cubicBezTo>
                  <a:lnTo>
                    <a:pt x="3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0"/>
            <p:cNvSpPr/>
            <p:nvPr/>
          </p:nvSpPr>
          <p:spPr>
            <a:xfrm>
              <a:off x="1516314" y="1819157"/>
              <a:ext cx="267909" cy="734572"/>
            </a:xfrm>
            <a:custGeom>
              <a:avLst/>
              <a:gdLst/>
              <a:ahLst/>
              <a:cxnLst/>
              <a:rect l="l" t="t" r="r" b="b"/>
              <a:pathLst>
                <a:path w="8116" h="22253" extrusionOk="0">
                  <a:moveTo>
                    <a:pt x="6180" y="1"/>
                  </a:moveTo>
                  <a:cubicBezTo>
                    <a:pt x="5936" y="1"/>
                    <a:pt x="5645" y="815"/>
                    <a:pt x="5508" y="1315"/>
                  </a:cubicBezTo>
                  <a:cubicBezTo>
                    <a:pt x="5341" y="1922"/>
                    <a:pt x="4818" y="2994"/>
                    <a:pt x="4782" y="3339"/>
                  </a:cubicBezTo>
                  <a:cubicBezTo>
                    <a:pt x="4782" y="3339"/>
                    <a:pt x="4520" y="5185"/>
                    <a:pt x="4329" y="6018"/>
                  </a:cubicBezTo>
                  <a:cubicBezTo>
                    <a:pt x="4139" y="6851"/>
                    <a:pt x="746" y="15341"/>
                    <a:pt x="329" y="18210"/>
                  </a:cubicBezTo>
                  <a:cubicBezTo>
                    <a:pt x="0" y="20472"/>
                    <a:pt x="1566" y="22252"/>
                    <a:pt x="3339" y="22252"/>
                  </a:cubicBezTo>
                  <a:cubicBezTo>
                    <a:pt x="3816" y="22252"/>
                    <a:pt x="4308" y="22124"/>
                    <a:pt x="4782" y="21841"/>
                  </a:cubicBezTo>
                  <a:cubicBezTo>
                    <a:pt x="6996" y="20496"/>
                    <a:pt x="6711" y="7554"/>
                    <a:pt x="6711" y="7554"/>
                  </a:cubicBezTo>
                  <a:cubicBezTo>
                    <a:pt x="6711" y="7554"/>
                    <a:pt x="7127" y="7090"/>
                    <a:pt x="7127" y="5554"/>
                  </a:cubicBezTo>
                  <a:cubicBezTo>
                    <a:pt x="7127" y="5554"/>
                    <a:pt x="7913" y="5280"/>
                    <a:pt x="8008" y="4804"/>
                  </a:cubicBezTo>
                  <a:cubicBezTo>
                    <a:pt x="8092" y="4315"/>
                    <a:pt x="8008" y="4006"/>
                    <a:pt x="8008" y="4006"/>
                  </a:cubicBezTo>
                  <a:cubicBezTo>
                    <a:pt x="8008" y="4006"/>
                    <a:pt x="8116" y="3315"/>
                    <a:pt x="7818" y="3220"/>
                  </a:cubicBezTo>
                  <a:cubicBezTo>
                    <a:pt x="7818" y="3220"/>
                    <a:pt x="7663" y="2327"/>
                    <a:pt x="7342" y="2196"/>
                  </a:cubicBezTo>
                  <a:cubicBezTo>
                    <a:pt x="7295" y="2178"/>
                    <a:pt x="7242" y="2170"/>
                    <a:pt x="7184" y="2170"/>
                  </a:cubicBezTo>
                  <a:cubicBezTo>
                    <a:pt x="6826" y="2170"/>
                    <a:pt x="6306" y="2470"/>
                    <a:pt x="6306" y="2470"/>
                  </a:cubicBezTo>
                  <a:cubicBezTo>
                    <a:pt x="6306" y="2470"/>
                    <a:pt x="6580" y="613"/>
                    <a:pt x="6330" y="124"/>
                  </a:cubicBezTo>
                  <a:cubicBezTo>
                    <a:pt x="6283" y="38"/>
                    <a:pt x="6233" y="1"/>
                    <a:pt x="6180"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0"/>
            <p:cNvSpPr/>
            <p:nvPr/>
          </p:nvSpPr>
          <p:spPr>
            <a:xfrm>
              <a:off x="2231479" y="2342028"/>
              <a:ext cx="25187" cy="178881"/>
            </a:xfrm>
            <a:custGeom>
              <a:avLst/>
              <a:gdLst/>
              <a:ahLst/>
              <a:cxnLst/>
              <a:rect l="l" t="t" r="r" b="b"/>
              <a:pathLst>
                <a:path w="763" h="5419" extrusionOk="0">
                  <a:moveTo>
                    <a:pt x="613" y="0"/>
                  </a:moveTo>
                  <a:cubicBezTo>
                    <a:pt x="547" y="0"/>
                    <a:pt x="477" y="55"/>
                    <a:pt x="477" y="121"/>
                  </a:cubicBezTo>
                  <a:lnTo>
                    <a:pt x="1" y="5276"/>
                  </a:lnTo>
                  <a:cubicBezTo>
                    <a:pt x="1" y="5348"/>
                    <a:pt x="49" y="5407"/>
                    <a:pt x="144" y="5419"/>
                  </a:cubicBezTo>
                  <a:cubicBezTo>
                    <a:pt x="203" y="5419"/>
                    <a:pt x="263" y="5371"/>
                    <a:pt x="275" y="5300"/>
                  </a:cubicBezTo>
                  <a:lnTo>
                    <a:pt x="751" y="156"/>
                  </a:lnTo>
                  <a:cubicBezTo>
                    <a:pt x="763" y="73"/>
                    <a:pt x="703" y="2"/>
                    <a:pt x="632" y="2"/>
                  </a:cubicBezTo>
                  <a:cubicBezTo>
                    <a:pt x="626" y="1"/>
                    <a:pt x="619" y="0"/>
                    <a:pt x="61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0"/>
            <p:cNvSpPr/>
            <p:nvPr/>
          </p:nvSpPr>
          <p:spPr>
            <a:xfrm>
              <a:off x="2236200" y="2341764"/>
              <a:ext cx="59385" cy="121378"/>
            </a:xfrm>
            <a:custGeom>
              <a:avLst/>
              <a:gdLst/>
              <a:ahLst/>
              <a:cxnLst/>
              <a:rect l="l" t="t" r="r" b="b"/>
              <a:pathLst>
                <a:path w="1799" h="3677" extrusionOk="0">
                  <a:moveTo>
                    <a:pt x="1638" y="1"/>
                  </a:moveTo>
                  <a:cubicBezTo>
                    <a:pt x="1587" y="1"/>
                    <a:pt x="1540" y="28"/>
                    <a:pt x="1513" y="81"/>
                  </a:cubicBezTo>
                  <a:lnTo>
                    <a:pt x="25" y="3474"/>
                  </a:lnTo>
                  <a:cubicBezTo>
                    <a:pt x="1" y="3558"/>
                    <a:pt x="25" y="3629"/>
                    <a:pt x="96" y="3653"/>
                  </a:cubicBezTo>
                  <a:cubicBezTo>
                    <a:pt x="132" y="3677"/>
                    <a:pt x="144" y="3677"/>
                    <a:pt x="156" y="3677"/>
                  </a:cubicBezTo>
                  <a:cubicBezTo>
                    <a:pt x="203" y="3677"/>
                    <a:pt x="251" y="3641"/>
                    <a:pt x="275" y="3582"/>
                  </a:cubicBezTo>
                  <a:lnTo>
                    <a:pt x="1763" y="188"/>
                  </a:lnTo>
                  <a:cubicBezTo>
                    <a:pt x="1799" y="117"/>
                    <a:pt x="1763" y="33"/>
                    <a:pt x="1691" y="10"/>
                  </a:cubicBezTo>
                  <a:cubicBezTo>
                    <a:pt x="1674" y="4"/>
                    <a:pt x="1656" y="1"/>
                    <a:pt x="163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0"/>
            <p:cNvSpPr/>
            <p:nvPr/>
          </p:nvSpPr>
          <p:spPr>
            <a:xfrm>
              <a:off x="1720525" y="1925454"/>
              <a:ext cx="53113" cy="11025"/>
            </a:xfrm>
            <a:custGeom>
              <a:avLst/>
              <a:gdLst/>
              <a:ahLst/>
              <a:cxnLst/>
              <a:rect l="l" t="t" r="r" b="b"/>
              <a:pathLst>
                <a:path w="1609" h="334" fill="none" extrusionOk="0">
                  <a:moveTo>
                    <a:pt x="1" y="333"/>
                  </a:moveTo>
                  <a:lnTo>
                    <a:pt x="1608" y="0"/>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0"/>
            <p:cNvSpPr/>
            <p:nvPr/>
          </p:nvSpPr>
          <p:spPr>
            <a:xfrm>
              <a:off x="1732310" y="1951368"/>
              <a:ext cx="47600" cy="11058"/>
            </a:xfrm>
            <a:custGeom>
              <a:avLst/>
              <a:gdLst/>
              <a:ahLst/>
              <a:cxnLst/>
              <a:rect l="l" t="t" r="r" b="b"/>
              <a:pathLst>
                <a:path w="1442" h="335" fill="none" extrusionOk="0">
                  <a:moveTo>
                    <a:pt x="1" y="334"/>
                  </a:moveTo>
                  <a:lnTo>
                    <a:pt x="1442" y="1"/>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0"/>
            <p:cNvSpPr/>
            <p:nvPr/>
          </p:nvSpPr>
          <p:spPr>
            <a:xfrm>
              <a:off x="2087647" y="2397092"/>
              <a:ext cx="538855" cy="417048"/>
            </a:xfrm>
            <a:custGeom>
              <a:avLst/>
              <a:gdLst/>
              <a:ahLst/>
              <a:cxnLst/>
              <a:rect l="l" t="t" r="r" b="b"/>
              <a:pathLst>
                <a:path w="16324" h="12634" extrusionOk="0">
                  <a:moveTo>
                    <a:pt x="15276" y="1"/>
                  </a:moveTo>
                  <a:lnTo>
                    <a:pt x="0" y="2036"/>
                  </a:lnTo>
                  <a:lnTo>
                    <a:pt x="703" y="12633"/>
                  </a:lnTo>
                  <a:lnTo>
                    <a:pt x="16324" y="10883"/>
                  </a:lnTo>
                  <a:lnTo>
                    <a:pt x="15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0"/>
            <p:cNvSpPr/>
            <p:nvPr/>
          </p:nvSpPr>
          <p:spPr>
            <a:xfrm>
              <a:off x="2087647" y="2464304"/>
              <a:ext cx="538855" cy="349840"/>
            </a:xfrm>
            <a:custGeom>
              <a:avLst/>
              <a:gdLst/>
              <a:ahLst/>
              <a:cxnLst/>
              <a:rect l="l" t="t" r="r" b="b"/>
              <a:pathLst>
                <a:path w="16324" h="10598" extrusionOk="0">
                  <a:moveTo>
                    <a:pt x="0" y="0"/>
                  </a:moveTo>
                  <a:lnTo>
                    <a:pt x="703" y="10597"/>
                  </a:lnTo>
                  <a:lnTo>
                    <a:pt x="16324" y="884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0"/>
            <p:cNvSpPr/>
            <p:nvPr/>
          </p:nvSpPr>
          <p:spPr>
            <a:xfrm>
              <a:off x="2303808" y="2553930"/>
              <a:ext cx="108108" cy="108108"/>
            </a:xfrm>
            <a:custGeom>
              <a:avLst/>
              <a:gdLst/>
              <a:ahLst/>
              <a:cxnLst/>
              <a:rect l="l" t="t" r="r" b="b"/>
              <a:pathLst>
                <a:path w="3275" h="3275" extrusionOk="0">
                  <a:moveTo>
                    <a:pt x="1644" y="0"/>
                  </a:moveTo>
                  <a:cubicBezTo>
                    <a:pt x="739" y="0"/>
                    <a:pt x="1" y="726"/>
                    <a:pt x="1" y="1631"/>
                  </a:cubicBezTo>
                  <a:cubicBezTo>
                    <a:pt x="1" y="2536"/>
                    <a:pt x="739" y="3274"/>
                    <a:pt x="1644" y="3274"/>
                  </a:cubicBezTo>
                  <a:cubicBezTo>
                    <a:pt x="2537" y="3274"/>
                    <a:pt x="3275" y="2536"/>
                    <a:pt x="3275" y="1631"/>
                  </a:cubicBezTo>
                  <a:cubicBezTo>
                    <a:pt x="3275" y="726"/>
                    <a:pt x="2537" y="0"/>
                    <a:pt x="1644"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0"/>
            <p:cNvSpPr/>
            <p:nvPr/>
          </p:nvSpPr>
          <p:spPr>
            <a:xfrm>
              <a:off x="2273536" y="2626589"/>
              <a:ext cx="240181" cy="210967"/>
            </a:xfrm>
            <a:custGeom>
              <a:avLst/>
              <a:gdLst/>
              <a:ahLst/>
              <a:cxnLst/>
              <a:rect l="l" t="t" r="r" b="b"/>
              <a:pathLst>
                <a:path w="7276" h="6391" extrusionOk="0">
                  <a:moveTo>
                    <a:pt x="3622" y="1"/>
                  </a:moveTo>
                  <a:cubicBezTo>
                    <a:pt x="3618" y="1"/>
                    <a:pt x="3613" y="1"/>
                    <a:pt x="3608" y="2"/>
                  </a:cubicBezTo>
                  <a:cubicBezTo>
                    <a:pt x="3108" y="61"/>
                    <a:pt x="3525" y="1728"/>
                    <a:pt x="3525" y="1728"/>
                  </a:cubicBezTo>
                  <a:cubicBezTo>
                    <a:pt x="3525" y="1728"/>
                    <a:pt x="2865" y="335"/>
                    <a:pt x="2303" y="335"/>
                  </a:cubicBezTo>
                  <a:cubicBezTo>
                    <a:pt x="2261" y="335"/>
                    <a:pt x="2220" y="343"/>
                    <a:pt x="2180" y="359"/>
                  </a:cubicBezTo>
                  <a:cubicBezTo>
                    <a:pt x="1584" y="585"/>
                    <a:pt x="2799" y="2633"/>
                    <a:pt x="2799" y="2633"/>
                  </a:cubicBezTo>
                  <a:cubicBezTo>
                    <a:pt x="2799" y="2633"/>
                    <a:pt x="1412" y="954"/>
                    <a:pt x="974" y="954"/>
                  </a:cubicBezTo>
                  <a:cubicBezTo>
                    <a:pt x="953" y="954"/>
                    <a:pt x="934" y="958"/>
                    <a:pt x="918" y="966"/>
                  </a:cubicBezTo>
                  <a:cubicBezTo>
                    <a:pt x="560" y="1145"/>
                    <a:pt x="1620" y="3074"/>
                    <a:pt x="1620" y="3074"/>
                  </a:cubicBezTo>
                  <a:cubicBezTo>
                    <a:pt x="1620" y="3074"/>
                    <a:pt x="695" y="2012"/>
                    <a:pt x="337" y="2012"/>
                  </a:cubicBezTo>
                  <a:cubicBezTo>
                    <a:pt x="313" y="2012"/>
                    <a:pt x="293" y="2016"/>
                    <a:pt x="275" y="2026"/>
                  </a:cubicBezTo>
                  <a:cubicBezTo>
                    <a:pt x="1" y="2169"/>
                    <a:pt x="513" y="3466"/>
                    <a:pt x="1692" y="4943"/>
                  </a:cubicBezTo>
                  <a:cubicBezTo>
                    <a:pt x="2804" y="6351"/>
                    <a:pt x="3755" y="6384"/>
                    <a:pt x="3840" y="6384"/>
                  </a:cubicBezTo>
                  <a:cubicBezTo>
                    <a:pt x="3844" y="6384"/>
                    <a:pt x="3847" y="6383"/>
                    <a:pt x="3847" y="6383"/>
                  </a:cubicBezTo>
                  <a:cubicBezTo>
                    <a:pt x="3847" y="6383"/>
                    <a:pt x="3896" y="6390"/>
                    <a:pt x="3982" y="6390"/>
                  </a:cubicBezTo>
                  <a:cubicBezTo>
                    <a:pt x="4308" y="6390"/>
                    <a:pt x="5163" y="6294"/>
                    <a:pt x="5906" y="5371"/>
                  </a:cubicBezTo>
                  <a:cubicBezTo>
                    <a:pt x="6847" y="4240"/>
                    <a:pt x="7276" y="2276"/>
                    <a:pt x="6811" y="2097"/>
                  </a:cubicBezTo>
                  <a:cubicBezTo>
                    <a:pt x="6780" y="2085"/>
                    <a:pt x="6747" y="2080"/>
                    <a:pt x="6713" y="2080"/>
                  </a:cubicBezTo>
                  <a:cubicBezTo>
                    <a:pt x="6235" y="2080"/>
                    <a:pt x="5549" y="3181"/>
                    <a:pt x="5549" y="3181"/>
                  </a:cubicBezTo>
                  <a:cubicBezTo>
                    <a:pt x="5549" y="3181"/>
                    <a:pt x="4135" y="1"/>
                    <a:pt x="3622"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0"/>
            <p:cNvSpPr/>
            <p:nvPr/>
          </p:nvSpPr>
          <p:spPr>
            <a:xfrm>
              <a:off x="1828605" y="1806744"/>
              <a:ext cx="64105" cy="45224"/>
            </a:xfrm>
            <a:custGeom>
              <a:avLst/>
              <a:gdLst/>
              <a:ahLst/>
              <a:cxnLst/>
              <a:rect l="l" t="t" r="r" b="b"/>
              <a:pathLst>
                <a:path w="1942" h="1370" extrusionOk="0">
                  <a:moveTo>
                    <a:pt x="965" y="0"/>
                  </a:moveTo>
                  <a:cubicBezTo>
                    <a:pt x="442" y="0"/>
                    <a:pt x="1" y="298"/>
                    <a:pt x="1" y="679"/>
                  </a:cubicBezTo>
                  <a:cubicBezTo>
                    <a:pt x="1" y="1060"/>
                    <a:pt x="442"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0"/>
            <p:cNvSpPr/>
            <p:nvPr/>
          </p:nvSpPr>
          <p:spPr>
            <a:xfrm>
              <a:off x="2013338" y="1806744"/>
              <a:ext cx="64105" cy="45224"/>
            </a:xfrm>
            <a:custGeom>
              <a:avLst/>
              <a:gdLst/>
              <a:ahLst/>
              <a:cxnLst/>
              <a:rect l="l" t="t" r="r" b="b"/>
              <a:pathLst>
                <a:path w="1942" h="1370" extrusionOk="0">
                  <a:moveTo>
                    <a:pt x="965" y="0"/>
                  </a:moveTo>
                  <a:cubicBezTo>
                    <a:pt x="441" y="0"/>
                    <a:pt x="1" y="298"/>
                    <a:pt x="1" y="679"/>
                  </a:cubicBezTo>
                  <a:cubicBezTo>
                    <a:pt x="1" y="1060"/>
                    <a:pt x="441"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0"/>
            <p:cNvSpPr/>
            <p:nvPr/>
          </p:nvSpPr>
          <p:spPr>
            <a:xfrm>
              <a:off x="1804242" y="1699423"/>
              <a:ext cx="131710" cy="131710"/>
            </a:xfrm>
            <a:custGeom>
              <a:avLst/>
              <a:gdLst/>
              <a:ahLst/>
              <a:cxnLst/>
              <a:rect l="l" t="t" r="r" b="b"/>
              <a:pathLst>
                <a:path w="3990" h="3990" extrusionOk="0">
                  <a:moveTo>
                    <a:pt x="1989" y="275"/>
                  </a:moveTo>
                  <a:cubicBezTo>
                    <a:pt x="2942" y="275"/>
                    <a:pt x="3716" y="1049"/>
                    <a:pt x="3716" y="2001"/>
                  </a:cubicBezTo>
                  <a:cubicBezTo>
                    <a:pt x="3716" y="2954"/>
                    <a:pt x="2942" y="3728"/>
                    <a:pt x="1989" y="3728"/>
                  </a:cubicBezTo>
                  <a:cubicBezTo>
                    <a:pt x="1037" y="3728"/>
                    <a:pt x="263" y="2954"/>
                    <a:pt x="263" y="2001"/>
                  </a:cubicBezTo>
                  <a:cubicBezTo>
                    <a:pt x="263" y="1049"/>
                    <a:pt x="1037" y="275"/>
                    <a:pt x="1989" y="275"/>
                  </a:cubicBezTo>
                  <a:close/>
                  <a:moveTo>
                    <a:pt x="1989" y="1"/>
                  </a:moveTo>
                  <a:cubicBezTo>
                    <a:pt x="894" y="1"/>
                    <a:pt x="1" y="894"/>
                    <a:pt x="1" y="2001"/>
                  </a:cubicBezTo>
                  <a:cubicBezTo>
                    <a:pt x="1" y="3097"/>
                    <a:pt x="894" y="3990"/>
                    <a:pt x="1989" y="3990"/>
                  </a:cubicBezTo>
                  <a:cubicBezTo>
                    <a:pt x="3096" y="3990"/>
                    <a:pt x="3989" y="3097"/>
                    <a:pt x="3989" y="2001"/>
                  </a:cubicBezTo>
                  <a:cubicBezTo>
                    <a:pt x="3989" y="894"/>
                    <a:pt x="3096" y="1"/>
                    <a:pt x="198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0"/>
            <p:cNvSpPr/>
            <p:nvPr/>
          </p:nvSpPr>
          <p:spPr>
            <a:xfrm>
              <a:off x="1961873" y="1699423"/>
              <a:ext cx="131677" cy="131710"/>
            </a:xfrm>
            <a:custGeom>
              <a:avLst/>
              <a:gdLst/>
              <a:ahLst/>
              <a:cxnLst/>
              <a:rect l="l" t="t" r="r" b="b"/>
              <a:pathLst>
                <a:path w="3989" h="3990" extrusionOk="0">
                  <a:moveTo>
                    <a:pt x="2000" y="275"/>
                  </a:moveTo>
                  <a:cubicBezTo>
                    <a:pt x="2953" y="275"/>
                    <a:pt x="3727" y="1049"/>
                    <a:pt x="3727" y="2001"/>
                  </a:cubicBezTo>
                  <a:cubicBezTo>
                    <a:pt x="3727" y="2954"/>
                    <a:pt x="2953" y="3728"/>
                    <a:pt x="2000" y="3728"/>
                  </a:cubicBezTo>
                  <a:cubicBezTo>
                    <a:pt x="1048" y="3728"/>
                    <a:pt x="274" y="2954"/>
                    <a:pt x="274" y="2001"/>
                  </a:cubicBezTo>
                  <a:cubicBezTo>
                    <a:pt x="274" y="1049"/>
                    <a:pt x="1048" y="275"/>
                    <a:pt x="2000" y="275"/>
                  </a:cubicBezTo>
                  <a:close/>
                  <a:moveTo>
                    <a:pt x="2000" y="1"/>
                  </a:moveTo>
                  <a:cubicBezTo>
                    <a:pt x="893" y="1"/>
                    <a:pt x="0" y="894"/>
                    <a:pt x="0" y="2001"/>
                  </a:cubicBezTo>
                  <a:cubicBezTo>
                    <a:pt x="0" y="3097"/>
                    <a:pt x="893" y="3990"/>
                    <a:pt x="2000" y="3990"/>
                  </a:cubicBezTo>
                  <a:cubicBezTo>
                    <a:pt x="3096" y="3990"/>
                    <a:pt x="3989" y="3097"/>
                    <a:pt x="3989" y="2001"/>
                  </a:cubicBezTo>
                  <a:cubicBezTo>
                    <a:pt x="3989" y="894"/>
                    <a:pt x="3096" y="1"/>
                    <a:pt x="2000"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0"/>
            <p:cNvSpPr/>
            <p:nvPr/>
          </p:nvSpPr>
          <p:spPr>
            <a:xfrm>
              <a:off x="2012975" y="1490823"/>
              <a:ext cx="49152" cy="42649"/>
            </a:xfrm>
            <a:custGeom>
              <a:avLst/>
              <a:gdLst/>
              <a:ahLst/>
              <a:cxnLst/>
              <a:rect l="l" t="t" r="r" b="b"/>
              <a:pathLst>
                <a:path w="1489" h="1292" extrusionOk="0">
                  <a:moveTo>
                    <a:pt x="667" y="992"/>
                  </a:moveTo>
                  <a:lnTo>
                    <a:pt x="667" y="992"/>
                  </a:lnTo>
                  <a:cubicBezTo>
                    <a:pt x="680" y="1006"/>
                    <a:pt x="691" y="1020"/>
                    <a:pt x="702" y="1034"/>
                  </a:cubicBezTo>
                  <a:cubicBezTo>
                    <a:pt x="690" y="1021"/>
                    <a:pt x="678" y="1006"/>
                    <a:pt x="667" y="992"/>
                  </a:cubicBezTo>
                  <a:close/>
                  <a:moveTo>
                    <a:pt x="441" y="1"/>
                  </a:moveTo>
                  <a:cubicBezTo>
                    <a:pt x="414" y="1"/>
                    <a:pt x="387" y="4"/>
                    <a:pt x="357" y="10"/>
                  </a:cubicBezTo>
                  <a:cubicBezTo>
                    <a:pt x="298" y="10"/>
                    <a:pt x="250" y="22"/>
                    <a:pt x="214" y="57"/>
                  </a:cubicBezTo>
                  <a:cubicBezTo>
                    <a:pt x="119" y="105"/>
                    <a:pt x="48" y="200"/>
                    <a:pt x="36" y="295"/>
                  </a:cubicBezTo>
                  <a:cubicBezTo>
                    <a:pt x="0" y="403"/>
                    <a:pt x="12" y="522"/>
                    <a:pt x="71" y="605"/>
                  </a:cubicBezTo>
                  <a:cubicBezTo>
                    <a:pt x="131" y="700"/>
                    <a:pt x="214" y="784"/>
                    <a:pt x="310" y="795"/>
                  </a:cubicBezTo>
                  <a:cubicBezTo>
                    <a:pt x="369" y="819"/>
                    <a:pt x="429" y="831"/>
                    <a:pt x="488" y="855"/>
                  </a:cubicBezTo>
                  <a:lnTo>
                    <a:pt x="405" y="807"/>
                  </a:lnTo>
                  <a:lnTo>
                    <a:pt x="405" y="807"/>
                  </a:lnTo>
                  <a:cubicBezTo>
                    <a:pt x="476" y="843"/>
                    <a:pt x="548" y="891"/>
                    <a:pt x="607" y="938"/>
                  </a:cubicBezTo>
                  <a:cubicBezTo>
                    <a:pt x="583" y="915"/>
                    <a:pt x="548" y="891"/>
                    <a:pt x="536" y="879"/>
                  </a:cubicBezTo>
                  <a:lnTo>
                    <a:pt x="536" y="879"/>
                  </a:lnTo>
                  <a:cubicBezTo>
                    <a:pt x="575" y="902"/>
                    <a:pt x="615" y="937"/>
                    <a:pt x="651" y="974"/>
                  </a:cubicBezTo>
                  <a:lnTo>
                    <a:pt x="651" y="974"/>
                  </a:lnTo>
                  <a:lnTo>
                    <a:pt x="726" y="1093"/>
                  </a:lnTo>
                  <a:cubicBezTo>
                    <a:pt x="774" y="1188"/>
                    <a:pt x="881" y="1260"/>
                    <a:pt x="964" y="1272"/>
                  </a:cubicBezTo>
                  <a:cubicBezTo>
                    <a:pt x="1005" y="1285"/>
                    <a:pt x="1046" y="1292"/>
                    <a:pt x="1088" y="1292"/>
                  </a:cubicBezTo>
                  <a:cubicBezTo>
                    <a:pt x="1158" y="1292"/>
                    <a:pt x="1226" y="1273"/>
                    <a:pt x="1286" y="1236"/>
                  </a:cubicBezTo>
                  <a:cubicBezTo>
                    <a:pt x="1369" y="1176"/>
                    <a:pt x="1441" y="1093"/>
                    <a:pt x="1464" y="986"/>
                  </a:cubicBezTo>
                  <a:cubicBezTo>
                    <a:pt x="1488" y="891"/>
                    <a:pt x="1476" y="784"/>
                    <a:pt x="1417" y="676"/>
                  </a:cubicBezTo>
                  <a:cubicBezTo>
                    <a:pt x="1369" y="593"/>
                    <a:pt x="1310" y="498"/>
                    <a:pt x="1238" y="426"/>
                  </a:cubicBezTo>
                  <a:cubicBezTo>
                    <a:pt x="1167" y="355"/>
                    <a:pt x="1083" y="272"/>
                    <a:pt x="1000" y="212"/>
                  </a:cubicBezTo>
                  <a:cubicBezTo>
                    <a:pt x="941" y="176"/>
                    <a:pt x="881" y="141"/>
                    <a:pt x="822" y="117"/>
                  </a:cubicBezTo>
                  <a:cubicBezTo>
                    <a:pt x="726" y="69"/>
                    <a:pt x="631" y="22"/>
                    <a:pt x="524" y="10"/>
                  </a:cubicBezTo>
                  <a:cubicBezTo>
                    <a:pt x="494" y="4"/>
                    <a:pt x="467"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0"/>
            <p:cNvSpPr/>
            <p:nvPr/>
          </p:nvSpPr>
          <p:spPr>
            <a:xfrm>
              <a:off x="2042817" y="1541826"/>
              <a:ext cx="34627" cy="26375"/>
            </a:xfrm>
            <a:custGeom>
              <a:avLst/>
              <a:gdLst/>
              <a:ahLst/>
              <a:cxnLst/>
              <a:rect l="l" t="t" r="r" b="b"/>
              <a:pathLst>
                <a:path w="1049" h="799" extrusionOk="0">
                  <a:moveTo>
                    <a:pt x="525" y="1"/>
                  </a:moveTo>
                  <a:cubicBezTo>
                    <a:pt x="25" y="1"/>
                    <a:pt x="1" y="798"/>
                    <a:pt x="525" y="798"/>
                  </a:cubicBezTo>
                  <a:cubicBezTo>
                    <a:pt x="1049" y="798"/>
                    <a:pt x="1049"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0"/>
            <p:cNvSpPr/>
            <p:nvPr/>
          </p:nvSpPr>
          <p:spPr>
            <a:xfrm>
              <a:off x="2107289" y="1594974"/>
              <a:ext cx="43276" cy="41031"/>
            </a:xfrm>
            <a:custGeom>
              <a:avLst/>
              <a:gdLst/>
              <a:ahLst/>
              <a:cxnLst/>
              <a:rect l="l" t="t" r="r" b="b"/>
              <a:pathLst>
                <a:path w="1311" h="1243" extrusionOk="0">
                  <a:moveTo>
                    <a:pt x="453" y="1"/>
                  </a:moveTo>
                  <a:cubicBezTo>
                    <a:pt x="426" y="1"/>
                    <a:pt x="399" y="4"/>
                    <a:pt x="370" y="10"/>
                  </a:cubicBezTo>
                  <a:cubicBezTo>
                    <a:pt x="310" y="10"/>
                    <a:pt x="274" y="22"/>
                    <a:pt x="227" y="57"/>
                  </a:cubicBezTo>
                  <a:cubicBezTo>
                    <a:pt x="179" y="81"/>
                    <a:pt x="131" y="117"/>
                    <a:pt x="108" y="153"/>
                  </a:cubicBezTo>
                  <a:cubicBezTo>
                    <a:pt x="72" y="200"/>
                    <a:pt x="48" y="248"/>
                    <a:pt x="36" y="296"/>
                  </a:cubicBezTo>
                  <a:cubicBezTo>
                    <a:pt x="1" y="391"/>
                    <a:pt x="12" y="510"/>
                    <a:pt x="72" y="605"/>
                  </a:cubicBezTo>
                  <a:cubicBezTo>
                    <a:pt x="96" y="629"/>
                    <a:pt x="120" y="665"/>
                    <a:pt x="131" y="677"/>
                  </a:cubicBezTo>
                  <a:cubicBezTo>
                    <a:pt x="167" y="677"/>
                    <a:pt x="227" y="712"/>
                    <a:pt x="298" y="736"/>
                  </a:cubicBezTo>
                  <a:cubicBezTo>
                    <a:pt x="328" y="736"/>
                    <a:pt x="357" y="745"/>
                    <a:pt x="384" y="758"/>
                  </a:cubicBezTo>
                  <a:lnTo>
                    <a:pt x="384" y="758"/>
                  </a:lnTo>
                  <a:lnTo>
                    <a:pt x="346" y="736"/>
                  </a:lnTo>
                  <a:lnTo>
                    <a:pt x="346" y="736"/>
                  </a:lnTo>
                  <a:cubicBezTo>
                    <a:pt x="365" y="746"/>
                    <a:pt x="382" y="755"/>
                    <a:pt x="398" y="765"/>
                  </a:cubicBezTo>
                  <a:lnTo>
                    <a:pt x="398" y="765"/>
                  </a:lnTo>
                  <a:cubicBezTo>
                    <a:pt x="394" y="763"/>
                    <a:pt x="389" y="760"/>
                    <a:pt x="384" y="758"/>
                  </a:cubicBezTo>
                  <a:lnTo>
                    <a:pt x="384" y="758"/>
                  </a:lnTo>
                  <a:lnTo>
                    <a:pt x="414" y="775"/>
                  </a:lnTo>
                  <a:lnTo>
                    <a:pt x="414" y="775"/>
                  </a:lnTo>
                  <a:cubicBezTo>
                    <a:pt x="409" y="772"/>
                    <a:pt x="404" y="768"/>
                    <a:pt x="398" y="765"/>
                  </a:cubicBezTo>
                  <a:lnTo>
                    <a:pt x="398" y="765"/>
                  </a:lnTo>
                  <a:cubicBezTo>
                    <a:pt x="409" y="771"/>
                    <a:pt x="420" y="777"/>
                    <a:pt x="429" y="784"/>
                  </a:cubicBezTo>
                  <a:lnTo>
                    <a:pt x="414" y="775"/>
                  </a:lnTo>
                  <a:lnTo>
                    <a:pt x="414" y="775"/>
                  </a:lnTo>
                  <a:cubicBezTo>
                    <a:pt x="425" y="782"/>
                    <a:pt x="435" y="789"/>
                    <a:pt x="446" y="797"/>
                  </a:cubicBezTo>
                  <a:lnTo>
                    <a:pt x="446" y="797"/>
                  </a:lnTo>
                  <a:cubicBezTo>
                    <a:pt x="427" y="782"/>
                    <a:pt x="413" y="768"/>
                    <a:pt x="405" y="760"/>
                  </a:cubicBezTo>
                  <a:lnTo>
                    <a:pt x="405" y="760"/>
                  </a:lnTo>
                  <a:cubicBezTo>
                    <a:pt x="419" y="769"/>
                    <a:pt x="433" y="782"/>
                    <a:pt x="446" y="797"/>
                  </a:cubicBezTo>
                  <a:lnTo>
                    <a:pt x="446" y="797"/>
                  </a:lnTo>
                  <a:cubicBezTo>
                    <a:pt x="446" y="797"/>
                    <a:pt x="446" y="797"/>
                    <a:pt x="446" y="797"/>
                  </a:cubicBezTo>
                  <a:lnTo>
                    <a:pt x="446" y="797"/>
                  </a:lnTo>
                  <a:cubicBezTo>
                    <a:pt x="446" y="797"/>
                    <a:pt x="446" y="797"/>
                    <a:pt x="446" y="797"/>
                  </a:cubicBezTo>
                  <a:lnTo>
                    <a:pt x="446" y="797"/>
                  </a:lnTo>
                  <a:cubicBezTo>
                    <a:pt x="446" y="797"/>
                    <a:pt x="446" y="797"/>
                    <a:pt x="446" y="797"/>
                  </a:cubicBezTo>
                  <a:lnTo>
                    <a:pt x="446" y="797"/>
                  </a:lnTo>
                  <a:cubicBezTo>
                    <a:pt x="456" y="804"/>
                    <a:pt x="466" y="811"/>
                    <a:pt x="477" y="819"/>
                  </a:cubicBezTo>
                  <a:cubicBezTo>
                    <a:pt x="465" y="812"/>
                    <a:pt x="455" y="804"/>
                    <a:pt x="446" y="797"/>
                  </a:cubicBezTo>
                  <a:lnTo>
                    <a:pt x="446" y="797"/>
                  </a:lnTo>
                  <a:cubicBezTo>
                    <a:pt x="453" y="804"/>
                    <a:pt x="459" y="812"/>
                    <a:pt x="465" y="821"/>
                  </a:cubicBezTo>
                  <a:lnTo>
                    <a:pt x="465" y="821"/>
                  </a:lnTo>
                  <a:cubicBezTo>
                    <a:pt x="457" y="812"/>
                    <a:pt x="449" y="804"/>
                    <a:pt x="441" y="796"/>
                  </a:cubicBezTo>
                  <a:lnTo>
                    <a:pt x="441" y="796"/>
                  </a:lnTo>
                  <a:cubicBezTo>
                    <a:pt x="456" y="816"/>
                    <a:pt x="469" y="836"/>
                    <a:pt x="481" y="857"/>
                  </a:cubicBezTo>
                  <a:lnTo>
                    <a:pt x="481" y="857"/>
                  </a:lnTo>
                  <a:cubicBezTo>
                    <a:pt x="491" y="888"/>
                    <a:pt x="501" y="919"/>
                    <a:pt x="501" y="950"/>
                  </a:cubicBezTo>
                  <a:cubicBezTo>
                    <a:pt x="524" y="1010"/>
                    <a:pt x="536" y="1058"/>
                    <a:pt x="584" y="1081"/>
                  </a:cubicBezTo>
                  <a:cubicBezTo>
                    <a:pt x="608" y="1129"/>
                    <a:pt x="643" y="1153"/>
                    <a:pt x="703" y="1189"/>
                  </a:cubicBezTo>
                  <a:cubicBezTo>
                    <a:pt x="739" y="1212"/>
                    <a:pt x="786" y="1224"/>
                    <a:pt x="846" y="1224"/>
                  </a:cubicBezTo>
                  <a:cubicBezTo>
                    <a:pt x="876" y="1236"/>
                    <a:pt x="902" y="1242"/>
                    <a:pt x="929" y="1242"/>
                  </a:cubicBezTo>
                  <a:cubicBezTo>
                    <a:pt x="956" y="1242"/>
                    <a:pt x="983" y="1236"/>
                    <a:pt x="1013" y="1224"/>
                  </a:cubicBezTo>
                  <a:cubicBezTo>
                    <a:pt x="1120" y="1200"/>
                    <a:pt x="1203" y="1141"/>
                    <a:pt x="1251" y="1058"/>
                  </a:cubicBezTo>
                  <a:lnTo>
                    <a:pt x="1298" y="962"/>
                  </a:lnTo>
                  <a:cubicBezTo>
                    <a:pt x="1310" y="891"/>
                    <a:pt x="1310" y="808"/>
                    <a:pt x="1298" y="760"/>
                  </a:cubicBezTo>
                  <a:cubicBezTo>
                    <a:pt x="1286" y="665"/>
                    <a:pt x="1239" y="581"/>
                    <a:pt x="1191" y="486"/>
                  </a:cubicBezTo>
                  <a:cubicBezTo>
                    <a:pt x="1167" y="427"/>
                    <a:pt x="1120" y="379"/>
                    <a:pt x="1084" y="331"/>
                  </a:cubicBezTo>
                  <a:cubicBezTo>
                    <a:pt x="1072" y="307"/>
                    <a:pt x="1048" y="296"/>
                    <a:pt x="1024" y="260"/>
                  </a:cubicBezTo>
                  <a:cubicBezTo>
                    <a:pt x="989" y="212"/>
                    <a:pt x="929" y="188"/>
                    <a:pt x="882" y="141"/>
                  </a:cubicBezTo>
                  <a:cubicBezTo>
                    <a:pt x="846" y="129"/>
                    <a:pt x="834" y="117"/>
                    <a:pt x="810" y="93"/>
                  </a:cubicBezTo>
                  <a:cubicBezTo>
                    <a:pt x="715" y="57"/>
                    <a:pt x="632" y="22"/>
                    <a:pt x="536" y="10"/>
                  </a:cubicBezTo>
                  <a:cubicBezTo>
                    <a:pt x="507" y="4"/>
                    <a:pt x="480"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0"/>
            <p:cNvSpPr/>
            <p:nvPr/>
          </p:nvSpPr>
          <p:spPr>
            <a:xfrm>
              <a:off x="1895453" y="1522547"/>
              <a:ext cx="66845" cy="48261"/>
            </a:xfrm>
            <a:custGeom>
              <a:avLst/>
              <a:gdLst/>
              <a:ahLst/>
              <a:cxnLst/>
              <a:rect l="l" t="t" r="r" b="b"/>
              <a:pathLst>
                <a:path w="2025" h="1462" extrusionOk="0">
                  <a:moveTo>
                    <a:pt x="703" y="870"/>
                  </a:moveTo>
                  <a:lnTo>
                    <a:pt x="768" y="895"/>
                  </a:lnTo>
                  <a:lnTo>
                    <a:pt x="768" y="895"/>
                  </a:lnTo>
                  <a:cubicBezTo>
                    <a:pt x="746" y="885"/>
                    <a:pt x="725" y="877"/>
                    <a:pt x="703" y="870"/>
                  </a:cubicBezTo>
                  <a:close/>
                  <a:moveTo>
                    <a:pt x="400" y="1"/>
                  </a:moveTo>
                  <a:cubicBezTo>
                    <a:pt x="202" y="1"/>
                    <a:pt x="1" y="198"/>
                    <a:pt x="24" y="406"/>
                  </a:cubicBezTo>
                  <a:cubicBezTo>
                    <a:pt x="24" y="632"/>
                    <a:pt x="179" y="787"/>
                    <a:pt x="405" y="811"/>
                  </a:cubicBezTo>
                  <a:cubicBezTo>
                    <a:pt x="536" y="823"/>
                    <a:pt x="679" y="847"/>
                    <a:pt x="798" y="906"/>
                  </a:cubicBezTo>
                  <a:lnTo>
                    <a:pt x="768" y="895"/>
                  </a:lnTo>
                  <a:lnTo>
                    <a:pt x="768" y="895"/>
                  </a:lnTo>
                  <a:cubicBezTo>
                    <a:pt x="842" y="928"/>
                    <a:pt x="911" y="976"/>
                    <a:pt x="981" y="1023"/>
                  </a:cubicBezTo>
                  <a:lnTo>
                    <a:pt x="981" y="1023"/>
                  </a:lnTo>
                  <a:cubicBezTo>
                    <a:pt x="1048" y="1078"/>
                    <a:pt x="1109" y="1143"/>
                    <a:pt x="1170" y="1206"/>
                  </a:cubicBezTo>
                  <a:lnTo>
                    <a:pt x="1170" y="1206"/>
                  </a:lnTo>
                  <a:cubicBezTo>
                    <a:pt x="1182" y="1225"/>
                    <a:pt x="1198" y="1247"/>
                    <a:pt x="1214" y="1263"/>
                  </a:cubicBezTo>
                  <a:cubicBezTo>
                    <a:pt x="1274" y="1358"/>
                    <a:pt x="1345" y="1430"/>
                    <a:pt x="1453" y="1442"/>
                  </a:cubicBezTo>
                  <a:cubicBezTo>
                    <a:pt x="1488" y="1455"/>
                    <a:pt x="1527" y="1462"/>
                    <a:pt x="1567" y="1462"/>
                  </a:cubicBezTo>
                  <a:cubicBezTo>
                    <a:pt x="1634" y="1462"/>
                    <a:pt x="1703" y="1443"/>
                    <a:pt x="1762" y="1406"/>
                  </a:cubicBezTo>
                  <a:cubicBezTo>
                    <a:pt x="1941" y="1287"/>
                    <a:pt x="2024" y="1025"/>
                    <a:pt x="1905" y="847"/>
                  </a:cubicBezTo>
                  <a:cubicBezTo>
                    <a:pt x="1572" y="346"/>
                    <a:pt x="1036" y="37"/>
                    <a:pt x="417" y="1"/>
                  </a:cubicBezTo>
                  <a:cubicBezTo>
                    <a:pt x="411" y="1"/>
                    <a:pt x="405"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0"/>
            <p:cNvSpPr/>
            <p:nvPr/>
          </p:nvSpPr>
          <p:spPr>
            <a:xfrm>
              <a:off x="1185207" y="1598045"/>
              <a:ext cx="101044" cy="101407"/>
            </a:xfrm>
            <a:custGeom>
              <a:avLst/>
              <a:gdLst/>
              <a:ahLst/>
              <a:cxnLst/>
              <a:rect l="l" t="t" r="r" b="b"/>
              <a:pathLst>
                <a:path w="3061" h="3072" extrusionOk="0">
                  <a:moveTo>
                    <a:pt x="1536" y="0"/>
                  </a:moveTo>
                  <a:cubicBezTo>
                    <a:pt x="679" y="0"/>
                    <a:pt x="0" y="691"/>
                    <a:pt x="0" y="1536"/>
                  </a:cubicBezTo>
                  <a:cubicBezTo>
                    <a:pt x="0" y="2381"/>
                    <a:pt x="679" y="3072"/>
                    <a:pt x="1536" y="3072"/>
                  </a:cubicBezTo>
                  <a:cubicBezTo>
                    <a:pt x="2382" y="3072"/>
                    <a:pt x="3060" y="2381"/>
                    <a:pt x="3060" y="1536"/>
                  </a:cubicBezTo>
                  <a:cubicBezTo>
                    <a:pt x="3060" y="691"/>
                    <a:pt x="2382" y="0"/>
                    <a:pt x="1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0"/>
            <p:cNvSpPr/>
            <p:nvPr/>
          </p:nvSpPr>
          <p:spPr>
            <a:xfrm>
              <a:off x="1356571" y="1804367"/>
              <a:ext cx="47204" cy="47600"/>
            </a:xfrm>
            <a:custGeom>
              <a:avLst/>
              <a:gdLst/>
              <a:ahLst/>
              <a:cxnLst/>
              <a:rect l="l" t="t" r="r" b="b"/>
              <a:pathLst>
                <a:path w="1430" h="1442" extrusionOk="0">
                  <a:moveTo>
                    <a:pt x="715" y="1"/>
                  </a:moveTo>
                  <a:cubicBezTo>
                    <a:pt x="322" y="1"/>
                    <a:pt x="1" y="322"/>
                    <a:pt x="1" y="727"/>
                  </a:cubicBezTo>
                  <a:cubicBezTo>
                    <a:pt x="1" y="1120"/>
                    <a:pt x="322" y="1442"/>
                    <a:pt x="715" y="1442"/>
                  </a:cubicBezTo>
                  <a:cubicBezTo>
                    <a:pt x="1108" y="1442"/>
                    <a:pt x="1429" y="1120"/>
                    <a:pt x="1429" y="727"/>
                  </a:cubicBezTo>
                  <a:cubicBezTo>
                    <a:pt x="1429" y="322"/>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0"/>
            <p:cNvSpPr/>
            <p:nvPr/>
          </p:nvSpPr>
          <p:spPr>
            <a:xfrm>
              <a:off x="2554168" y="1670340"/>
              <a:ext cx="163135" cy="163135"/>
            </a:xfrm>
            <a:custGeom>
              <a:avLst/>
              <a:gdLst/>
              <a:ahLst/>
              <a:cxnLst/>
              <a:rect l="l" t="t" r="r" b="b"/>
              <a:pathLst>
                <a:path w="4942" h="4942" extrusionOk="0">
                  <a:moveTo>
                    <a:pt x="2477" y="1"/>
                  </a:moveTo>
                  <a:cubicBezTo>
                    <a:pt x="1108" y="1"/>
                    <a:pt x="1" y="1108"/>
                    <a:pt x="1" y="2477"/>
                  </a:cubicBezTo>
                  <a:cubicBezTo>
                    <a:pt x="1" y="3835"/>
                    <a:pt x="1108" y="4942"/>
                    <a:pt x="2477" y="4942"/>
                  </a:cubicBezTo>
                  <a:cubicBezTo>
                    <a:pt x="3847" y="4942"/>
                    <a:pt x="4942" y="3835"/>
                    <a:pt x="4942" y="2477"/>
                  </a:cubicBezTo>
                  <a:cubicBezTo>
                    <a:pt x="4942" y="1108"/>
                    <a:pt x="3847" y="1"/>
                    <a:pt x="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0"/>
            <p:cNvSpPr/>
            <p:nvPr/>
          </p:nvSpPr>
          <p:spPr>
            <a:xfrm>
              <a:off x="2955491" y="2715456"/>
              <a:ext cx="121477" cy="121873"/>
            </a:xfrm>
            <a:custGeom>
              <a:avLst/>
              <a:gdLst/>
              <a:ahLst/>
              <a:cxnLst/>
              <a:rect l="l" t="t" r="r" b="b"/>
              <a:pathLst>
                <a:path w="3680" h="3692" extrusionOk="0">
                  <a:moveTo>
                    <a:pt x="1846" y="1"/>
                  </a:moveTo>
                  <a:cubicBezTo>
                    <a:pt x="822" y="1"/>
                    <a:pt x="0" y="822"/>
                    <a:pt x="0" y="1846"/>
                  </a:cubicBezTo>
                  <a:cubicBezTo>
                    <a:pt x="0" y="2870"/>
                    <a:pt x="822" y="3691"/>
                    <a:pt x="1846" y="3691"/>
                  </a:cubicBezTo>
                  <a:cubicBezTo>
                    <a:pt x="2858" y="3691"/>
                    <a:pt x="3679" y="2870"/>
                    <a:pt x="3679" y="1846"/>
                  </a:cubicBezTo>
                  <a:cubicBezTo>
                    <a:pt x="3679" y="822"/>
                    <a:pt x="2858" y="1"/>
                    <a:pt x="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0"/>
            <p:cNvSpPr/>
            <p:nvPr/>
          </p:nvSpPr>
          <p:spPr>
            <a:xfrm>
              <a:off x="2834437" y="2432084"/>
              <a:ext cx="57008" cy="57008"/>
            </a:xfrm>
            <a:custGeom>
              <a:avLst/>
              <a:gdLst/>
              <a:ahLst/>
              <a:cxnLst/>
              <a:rect l="l" t="t" r="r" b="b"/>
              <a:pathLst>
                <a:path w="1727" h="1727" extrusionOk="0">
                  <a:moveTo>
                    <a:pt x="857" y="0"/>
                  </a:moveTo>
                  <a:cubicBezTo>
                    <a:pt x="381" y="0"/>
                    <a:pt x="0" y="381"/>
                    <a:pt x="0" y="857"/>
                  </a:cubicBezTo>
                  <a:cubicBezTo>
                    <a:pt x="0" y="1334"/>
                    <a:pt x="381" y="1727"/>
                    <a:pt x="857" y="1727"/>
                  </a:cubicBezTo>
                  <a:cubicBezTo>
                    <a:pt x="1345" y="1727"/>
                    <a:pt x="1726" y="1334"/>
                    <a:pt x="1726" y="857"/>
                  </a:cubicBezTo>
                  <a:cubicBezTo>
                    <a:pt x="1726" y="381"/>
                    <a:pt x="1345"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0"/>
            <p:cNvSpPr/>
            <p:nvPr/>
          </p:nvSpPr>
          <p:spPr>
            <a:xfrm>
              <a:off x="1093237" y="2884476"/>
              <a:ext cx="133657" cy="133657"/>
            </a:xfrm>
            <a:custGeom>
              <a:avLst/>
              <a:gdLst/>
              <a:ahLst/>
              <a:cxnLst/>
              <a:rect l="l" t="t" r="r" b="b"/>
              <a:pathLst>
                <a:path w="4049" h="4049" extrusionOk="0">
                  <a:moveTo>
                    <a:pt x="2024" y="0"/>
                  </a:moveTo>
                  <a:cubicBezTo>
                    <a:pt x="905" y="0"/>
                    <a:pt x="0" y="905"/>
                    <a:pt x="0" y="2024"/>
                  </a:cubicBezTo>
                  <a:cubicBezTo>
                    <a:pt x="0" y="3143"/>
                    <a:pt x="905" y="4048"/>
                    <a:pt x="2024" y="4048"/>
                  </a:cubicBezTo>
                  <a:cubicBezTo>
                    <a:pt x="3144" y="4048"/>
                    <a:pt x="4049" y="3143"/>
                    <a:pt x="4049" y="2024"/>
                  </a:cubicBezTo>
                  <a:cubicBezTo>
                    <a:pt x="4049" y="905"/>
                    <a:pt x="3144" y="0"/>
                    <a:pt x="2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0"/>
            <p:cNvSpPr/>
            <p:nvPr/>
          </p:nvSpPr>
          <p:spPr>
            <a:xfrm>
              <a:off x="783125" y="2277227"/>
              <a:ext cx="163135" cy="163135"/>
            </a:xfrm>
            <a:custGeom>
              <a:avLst/>
              <a:gdLst/>
              <a:ahLst/>
              <a:cxnLst/>
              <a:rect l="l" t="t" r="r" b="b"/>
              <a:pathLst>
                <a:path w="4942" h="4942" extrusionOk="0">
                  <a:moveTo>
                    <a:pt x="2477" y="548"/>
                  </a:moveTo>
                  <a:cubicBezTo>
                    <a:pt x="3537" y="548"/>
                    <a:pt x="4394" y="1417"/>
                    <a:pt x="4406" y="2489"/>
                  </a:cubicBezTo>
                  <a:cubicBezTo>
                    <a:pt x="4406" y="3560"/>
                    <a:pt x="3537" y="4417"/>
                    <a:pt x="2477" y="4417"/>
                  </a:cubicBezTo>
                  <a:cubicBezTo>
                    <a:pt x="1405" y="4417"/>
                    <a:pt x="536" y="3548"/>
                    <a:pt x="536" y="2489"/>
                  </a:cubicBezTo>
                  <a:cubicBezTo>
                    <a:pt x="536" y="1417"/>
                    <a:pt x="1417" y="548"/>
                    <a:pt x="2477" y="548"/>
                  </a:cubicBezTo>
                  <a:close/>
                  <a:moveTo>
                    <a:pt x="2477" y="0"/>
                  </a:moveTo>
                  <a:cubicBezTo>
                    <a:pt x="1108" y="0"/>
                    <a:pt x="0" y="1095"/>
                    <a:pt x="0" y="2477"/>
                  </a:cubicBezTo>
                  <a:cubicBezTo>
                    <a:pt x="0" y="3846"/>
                    <a:pt x="1120" y="4941"/>
                    <a:pt x="2477" y="4941"/>
                  </a:cubicBezTo>
                  <a:cubicBezTo>
                    <a:pt x="3834" y="4941"/>
                    <a:pt x="4941" y="3846"/>
                    <a:pt x="4941" y="2477"/>
                  </a:cubicBezTo>
                  <a:cubicBezTo>
                    <a:pt x="4941" y="1095"/>
                    <a:pt x="3846" y="0"/>
                    <a:pt x="2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0"/>
            <p:cNvSpPr/>
            <p:nvPr/>
          </p:nvSpPr>
          <p:spPr>
            <a:xfrm>
              <a:off x="2954303" y="3503115"/>
              <a:ext cx="167064" cy="167064"/>
            </a:xfrm>
            <a:custGeom>
              <a:avLst/>
              <a:gdLst/>
              <a:ahLst/>
              <a:cxnLst/>
              <a:rect l="l" t="t" r="r" b="b"/>
              <a:pathLst>
                <a:path w="5061" h="5061" extrusionOk="0">
                  <a:moveTo>
                    <a:pt x="2537" y="548"/>
                  </a:moveTo>
                  <a:cubicBezTo>
                    <a:pt x="3620" y="548"/>
                    <a:pt x="4513" y="1441"/>
                    <a:pt x="4513" y="2525"/>
                  </a:cubicBezTo>
                  <a:cubicBezTo>
                    <a:pt x="4513" y="3620"/>
                    <a:pt x="3632" y="4513"/>
                    <a:pt x="2537" y="4513"/>
                  </a:cubicBezTo>
                  <a:cubicBezTo>
                    <a:pt x="1441" y="4513"/>
                    <a:pt x="548" y="3632"/>
                    <a:pt x="548" y="2525"/>
                  </a:cubicBezTo>
                  <a:cubicBezTo>
                    <a:pt x="548" y="1441"/>
                    <a:pt x="1429" y="548"/>
                    <a:pt x="2537" y="548"/>
                  </a:cubicBezTo>
                  <a:close/>
                  <a:moveTo>
                    <a:pt x="2537" y="1"/>
                  </a:moveTo>
                  <a:cubicBezTo>
                    <a:pt x="1132" y="1"/>
                    <a:pt x="0" y="1132"/>
                    <a:pt x="0" y="2525"/>
                  </a:cubicBezTo>
                  <a:cubicBezTo>
                    <a:pt x="0" y="3930"/>
                    <a:pt x="1132" y="5061"/>
                    <a:pt x="2537" y="5061"/>
                  </a:cubicBezTo>
                  <a:cubicBezTo>
                    <a:pt x="3918" y="5061"/>
                    <a:pt x="5061" y="3930"/>
                    <a:pt x="5061" y="2525"/>
                  </a:cubicBezTo>
                  <a:cubicBezTo>
                    <a:pt x="5061" y="1132"/>
                    <a:pt x="3930" y="1"/>
                    <a:pt x="2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0"/>
            <p:cNvSpPr/>
            <p:nvPr/>
          </p:nvSpPr>
          <p:spPr>
            <a:xfrm>
              <a:off x="3203508" y="4585963"/>
              <a:ext cx="76649" cy="76649"/>
            </a:xfrm>
            <a:custGeom>
              <a:avLst/>
              <a:gdLst/>
              <a:ahLst/>
              <a:cxnLst/>
              <a:rect l="l" t="t" r="r" b="b"/>
              <a:pathLst>
                <a:path w="2322" h="2322" extrusionOk="0">
                  <a:moveTo>
                    <a:pt x="1155" y="536"/>
                  </a:moveTo>
                  <a:cubicBezTo>
                    <a:pt x="1500" y="536"/>
                    <a:pt x="1786" y="822"/>
                    <a:pt x="1786" y="1155"/>
                  </a:cubicBezTo>
                  <a:cubicBezTo>
                    <a:pt x="1786" y="1500"/>
                    <a:pt x="1500" y="1786"/>
                    <a:pt x="1155" y="1786"/>
                  </a:cubicBezTo>
                  <a:cubicBezTo>
                    <a:pt x="810" y="1786"/>
                    <a:pt x="536" y="1500"/>
                    <a:pt x="536" y="1155"/>
                  </a:cubicBezTo>
                  <a:cubicBezTo>
                    <a:pt x="536" y="822"/>
                    <a:pt x="822" y="536"/>
                    <a:pt x="1155" y="536"/>
                  </a:cubicBezTo>
                  <a:close/>
                  <a:moveTo>
                    <a:pt x="1155" y="0"/>
                  </a:moveTo>
                  <a:cubicBezTo>
                    <a:pt x="524" y="0"/>
                    <a:pt x="0" y="524"/>
                    <a:pt x="0" y="1155"/>
                  </a:cubicBezTo>
                  <a:cubicBezTo>
                    <a:pt x="0" y="1798"/>
                    <a:pt x="524" y="2322"/>
                    <a:pt x="1155" y="2322"/>
                  </a:cubicBezTo>
                  <a:cubicBezTo>
                    <a:pt x="1798" y="2322"/>
                    <a:pt x="2322" y="1798"/>
                    <a:pt x="2322" y="1155"/>
                  </a:cubicBezTo>
                  <a:cubicBezTo>
                    <a:pt x="2322" y="524"/>
                    <a:pt x="1798" y="0"/>
                    <a:pt x="1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0"/>
            <p:cNvSpPr/>
            <p:nvPr/>
          </p:nvSpPr>
          <p:spPr>
            <a:xfrm>
              <a:off x="908107" y="2516594"/>
              <a:ext cx="90051" cy="122632"/>
            </a:xfrm>
            <a:custGeom>
              <a:avLst/>
              <a:gdLst/>
              <a:ahLst/>
              <a:cxnLst/>
              <a:rect l="l" t="t" r="r" b="b"/>
              <a:pathLst>
                <a:path w="2728" h="3715" extrusionOk="0">
                  <a:moveTo>
                    <a:pt x="894" y="0"/>
                  </a:moveTo>
                  <a:lnTo>
                    <a:pt x="1" y="3715"/>
                  </a:lnTo>
                  <a:lnTo>
                    <a:pt x="2727" y="3715"/>
                  </a:lnTo>
                  <a:lnTo>
                    <a:pt x="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0"/>
            <p:cNvSpPr/>
            <p:nvPr/>
          </p:nvSpPr>
          <p:spPr>
            <a:xfrm>
              <a:off x="3111901" y="4282124"/>
              <a:ext cx="129729" cy="161980"/>
            </a:xfrm>
            <a:custGeom>
              <a:avLst/>
              <a:gdLst/>
              <a:ahLst/>
              <a:cxnLst/>
              <a:rect l="l" t="t" r="r" b="b"/>
              <a:pathLst>
                <a:path w="3930" h="4907" extrusionOk="0">
                  <a:moveTo>
                    <a:pt x="870" y="1"/>
                  </a:moveTo>
                  <a:lnTo>
                    <a:pt x="1" y="4906"/>
                  </a:lnTo>
                  <a:lnTo>
                    <a:pt x="1" y="4906"/>
                  </a:lnTo>
                  <a:lnTo>
                    <a:pt x="3930" y="4108"/>
                  </a:lnTo>
                  <a:lnTo>
                    <a:pt x="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0"/>
            <p:cNvSpPr/>
            <p:nvPr/>
          </p:nvSpPr>
          <p:spPr>
            <a:xfrm>
              <a:off x="2318762" y="1463225"/>
              <a:ext cx="128937" cy="161551"/>
            </a:xfrm>
            <a:custGeom>
              <a:avLst/>
              <a:gdLst/>
              <a:ahLst/>
              <a:cxnLst/>
              <a:rect l="l" t="t" r="r" b="b"/>
              <a:pathLst>
                <a:path w="3906" h="4894" extrusionOk="0">
                  <a:moveTo>
                    <a:pt x="857" y="0"/>
                  </a:moveTo>
                  <a:lnTo>
                    <a:pt x="0" y="4894"/>
                  </a:lnTo>
                  <a:lnTo>
                    <a:pt x="3905" y="4108"/>
                  </a:lnTo>
                  <a:lnTo>
                    <a:pt x="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3" name="Google Shape;3733;p40"/>
          <p:cNvSpPr/>
          <p:nvPr/>
        </p:nvSpPr>
        <p:spPr>
          <a:xfrm>
            <a:off x="4373525" y="1691675"/>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0"/>
          <p:cNvSpPr/>
          <p:nvPr/>
        </p:nvSpPr>
        <p:spPr>
          <a:xfrm>
            <a:off x="4373525" y="3371950"/>
            <a:ext cx="1537500" cy="891600"/>
          </a:xfrm>
          <a:prstGeom prst="wedgeRoundRectCallout">
            <a:avLst>
              <a:gd name="adj1" fmla="val -20833"/>
              <a:gd name="adj2" fmla="val 62500"/>
              <a:gd name="adj3" fmla="val 0"/>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5" name="Google Shape;3735;p40"/>
          <p:cNvGrpSpPr/>
          <p:nvPr/>
        </p:nvGrpSpPr>
        <p:grpSpPr>
          <a:xfrm>
            <a:off x="4639425" y="1828800"/>
            <a:ext cx="1052700" cy="611625"/>
            <a:chOff x="1841875" y="1737350"/>
            <a:chExt cx="1052700" cy="611625"/>
          </a:xfrm>
        </p:grpSpPr>
        <p:sp>
          <p:nvSpPr>
            <p:cNvPr id="3736" name="Google Shape;3736;p40"/>
            <p:cNvSpPr txBox="1"/>
            <p:nvPr/>
          </p:nvSpPr>
          <p:spPr>
            <a:xfrm>
              <a:off x="1841875" y="1737350"/>
              <a:ext cx="1052700" cy="183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a:solidFill>
                    <a:schemeClr val="dk1"/>
                  </a:solidFill>
                  <a:latin typeface="Fira Sans"/>
                  <a:ea typeface="Fira Sans"/>
                  <a:cs typeface="Fira Sans"/>
                  <a:sym typeface="Fira Sans"/>
                </a:rPr>
                <a:t>MERCURY</a:t>
              </a:r>
              <a:endParaRPr b="1">
                <a:solidFill>
                  <a:schemeClr val="dk1"/>
                </a:solidFill>
                <a:latin typeface="Fira Sans"/>
                <a:ea typeface="Fira Sans"/>
                <a:cs typeface="Fira Sans"/>
                <a:sym typeface="Fira Sans"/>
              </a:endParaRPr>
            </a:p>
          </p:txBody>
        </p:sp>
        <p:sp>
          <p:nvSpPr>
            <p:cNvPr id="3737" name="Google Shape;3737;p40"/>
            <p:cNvSpPr txBox="1"/>
            <p:nvPr/>
          </p:nvSpPr>
          <p:spPr>
            <a:xfrm>
              <a:off x="1841875" y="1943075"/>
              <a:ext cx="1052700" cy="405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Mercury is the closest planet</a:t>
              </a:r>
              <a:endParaRPr sz="1200">
                <a:solidFill>
                  <a:schemeClr val="dk1"/>
                </a:solidFill>
                <a:latin typeface="Fira Sans"/>
                <a:ea typeface="Fira Sans"/>
                <a:cs typeface="Fira Sans"/>
                <a:sym typeface="Fira Sans"/>
              </a:endParaRPr>
            </a:p>
          </p:txBody>
        </p:sp>
      </p:grpSp>
      <p:grpSp>
        <p:nvGrpSpPr>
          <p:cNvPr id="3738" name="Google Shape;3738;p40"/>
          <p:cNvGrpSpPr/>
          <p:nvPr/>
        </p:nvGrpSpPr>
        <p:grpSpPr>
          <a:xfrm>
            <a:off x="4639425" y="3511296"/>
            <a:ext cx="1052700" cy="611610"/>
            <a:chOff x="1841875" y="3523498"/>
            <a:chExt cx="1052700" cy="611610"/>
          </a:xfrm>
        </p:grpSpPr>
        <p:sp>
          <p:nvSpPr>
            <p:cNvPr id="3739" name="Google Shape;3739;p40"/>
            <p:cNvSpPr txBox="1"/>
            <p:nvPr/>
          </p:nvSpPr>
          <p:spPr>
            <a:xfrm>
              <a:off x="1841875" y="3523498"/>
              <a:ext cx="1052700" cy="183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a:solidFill>
                    <a:schemeClr val="dk1"/>
                  </a:solidFill>
                  <a:latin typeface="Fira Sans"/>
                  <a:ea typeface="Fira Sans"/>
                  <a:cs typeface="Fira Sans"/>
                  <a:sym typeface="Fira Sans"/>
                </a:rPr>
                <a:t>JUPITER</a:t>
              </a:r>
              <a:endParaRPr b="1">
                <a:solidFill>
                  <a:schemeClr val="dk1"/>
                </a:solidFill>
                <a:latin typeface="Fira Sans"/>
                <a:ea typeface="Fira Sans"/>
                <a:cs typeface="Fira Sans"/>
                <a:sym typeface="Fira Sans"/>
              </a:endParaRPr>
            </a:p>
          </p:txBody>
        </p:sp>
        <p:sp>
          <p:nvSpPr>
            <p:cNvPr id="3740" name="Google Shape;3740;p40"/>
            <p:cNvSpPr txBox="1"/>
            <p:nvPr/>
          </p:nvSpPr>
          <p:spPr>
            <a:xfrm>
              <a:off x="1841875" y="3729208"/>
              <a:ext cx="1052700" cy="405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Jupiter is the biggest planet</a:t>
              </a:r>
              <a:endParaRPr sz="1200">
                <a:solidFill>
                  <a:schemeClr val="dk1"/>
                </a:solidFill>
                <a:latin typeface="Fira Sans"/>
                <a:ea typeface="Fira Sans"/>
                <a:cs typeface="Fira Sans"/>
                <a:sym typeface="Fira Sans"/>
              </a:endParaRPr>
            </a:p>
          </p:txBody>
        </p:sp>
      </p:grpSp>
      <p:grpSp>
        <p:nvGrpSpPr>
          <p:cNvPr id="3741" name="Google Shape;3741;p40"/>
          <p:cNvGrpSpPr/>
          <p:nvPr/>
        </p:nvGrpSpPr>
        <p:grpSpPr>
          <a:xfrm>
            <a:off x="7471000" y="1828825"/>
            <a:ext cx="1052700" cy="611600"/>
            <a:chOff x="4597250" y="1737375"/>
            <a:chExt cx="1052700" cy="611600"/>
          </a:xfrm>
        </p:grpSpPr>
        <p:sp>
          <p:nvSpPr>
            <p:cNvPr id="3742" name="Google Shape;3742;p40"/>
            <p:cNvSpPr txBox="1"/>
            <p:nvPr/>
          </p:nvSpPr>
          <p:spPr>
            <a:xfrm>
              <a:off x="4597250" y="1737375"/>
              <a:ext cx="1052700" cy="183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a:solidFill>
                    <a:schemeClr val="dk1"/>
                  </a:solidFill>
                  <a:latin typeface="Fira Sans"/>
                  <a:ea typeface="Fira Sans"/>
                  <a:cs typeface="Fira Sans"/>
                  <a:sym typeface="Fira Sans"/>
                </a:rPr>
                <a:t>VENUS</a:t>
              </a:r>
              <a:endParaRPr b="1">
                <a:solidFill>
                  <a:schemeClr val="dk1"/>
                </a:solidFill>
                <a:latin typeface="Fira Sans"/>
                <a:ea typeface="Fira Sans"/>
                <a:cs typeface="Fira Sans"/>
                <a:sym typeface="Fira Sans"/>
              </a:endParaRPr>
            </a:p>
          </p:txBody>
        </p:sp>
        <p:sp>
          <p:nvSpPr>
            <p:cNvPr id="3743" name="Google Shape;3743;p40"/>
            <p:cNvSpPr txBox="1"/>
            <p:nvPr/>
          </p:nvSpPr>
          <p:spPr>
            <a:xfrm>
              <a:off x="4597250" y="1943075"/>
              <a:ext cx="1052700" cy="405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Venus has a beautiful name</a:t>
              </a:r>
              <a:endParaRPr sz="1200">
                <a:solidFill>
                  <a:schemeClr val="dk1"/>
                </a:solidFill>
                <a:latin typeface="Fira Sans"/>
                <a:ea typeface="Fira Sans"/>
                <a:cs typeface="Fira Sans"/>
                <a:sym typeface="Fira Sans"/>
              </a:endParaRPr>
            </a:p>
          </p:txBody>
        </p:sp>
      </p:grpSp>
      <p:grpSp>
        <p:nvGrpSpPr>
          <p:cNvPr id="3744" name="Google Shape;3744;p40"/>
          <p:cNvGrpSpPr/>
          <p:nvPr/>
        </p:nvGrpSpPr>
        <p:grpSpPr>
          <a:xfrm>
            <a:off x="7471000" y="3511298"/>
            <a:ext cx="1052700" cy="611608"/>
            <a:chOff x="4597250" y="3523500"/>
            <a:chExt cx="1052700" cy="611608"/>
          </a:xfrm>
        </p:grpSpPr>
        <p:sp>
          <p:nvSpPr>
            <p:cNvPr id="3745" name="Google Shape;3745;p40"/>
            <p:cNvSpPr txBox="1"/>
            <p:nvPr/>
          </p:nvSpPr>
          <p:spPr>
            <a:xfrm>
              <a:off x="4597250" y="3523500"/>
              <a:ext cx="1052700" cy="183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a:solidFill>
                    <a:schemeClr val="dk1"/>
                  </a:solidFill>
                  <a:latin typeface="Fira Sans"/>
                  <a:ea typeface="Fira Sans"/>
                  <a:cs typeface="Fira Sans"/>
                  <a:sym typeface="Fira Sans"/>
                </a:rPr>
                <a:t>NEPTUNE</a:t>
              </a:r>
              <a:endParaRPr b="1">
                <a:solidFill>
                  <a:schemeClr val="dk1"/>
                </a:solidFill>
                <a:latin typeface="Fira Sans"/>
                <a:ea typeface="Fira Sans"/>
                <a:cs typeface="Fira Sans"/>
                <a:sym typeface="Fira Sans"/>
              </a:endParaRPr>
            </a:p>
          </p:txBody>
        </p:sp>
        <p:sp>
          <p:nvSpPr>
            <p:cNvPr id="3746" name="Google Shape;3746;p40"/>
            <p:cNvSpPr txBox="1"/>
            <p:nvPr/>
          </p:nvSpPr>
          <p:spPr>
            <a:xfrm>
              <a:off x="4597250" y="3729208"/>
              <a:ext cx="1052700" cy="4059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It’s the farthest planet</a:t>
              </a:r>
              <a:endParaRPr sz="1200">
                <a:solidFill>
                  <a:schemeClr val="dk1"/>
                </a:solidFill>
                <a:latin typeface="Fira Sans"/>
                <a:ea typeface="Fira Sans"/>
                <a:cs typeface="Fira Sans"/>
                <a:sym typeface="Fira Sans"/>
              </a:endParaRPr>
            </a:p>
          </p:txBody>
        </p:sp>
      </p:grpSp>
      <p:grpSp>
        <p:nvGrpSpPr>
          <p:cNvPr id="3747" name="Google Shape;3747;p40"/>
          <p:cNvGrpSpPr/>
          <p:nvPr/>
        </p:nvGrpSpPr>
        <p:grpSpPr>
          <a:xfrm>
            <a:off x="6501652" y="3544640"/>
            <a:ext cx="499812" cy="500370"/>
            <a:chOff x="6501652" y="3544640"/>
            <a:chExt cx="499812" cy="500370"/>
          </a:xfrm>
        </p:grpSpPr>
        <p:sp>
          <p:nvSpPr>
            <p:cNvPr id="3748" name="Google Shape;3748;p40"/>
            <p:cNvSpPr/>
            <p:nvPr/>
          </p:nvSpPr>
          <p:spPr>
            <a:xfrm>
              <a:off x="6501652" y="3544640"/>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9" name="Google Shape;3749;p40"/>
            <p:cNvGrpSpPr/>
            <p:nvPr/>
          </p:nvGrpSpPr>
          <p:grpSpPr>
            <a:xfrm>
              <a:off x="6613984" y="3621024"/>
              <a:ext cx="275155" cy="305083"/>
              <a:chOff x="3300325" y="249875"/>
              <a:chExt cx="433725" cy="480900"/>
            </a:xfrm>
          </p:grpSpPr>
          <p:sp>
            <p:nvSpPr>
              <p:cNvPr id="3750" name="Google Shape;3750;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1" name="Google Shape;3751;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2" name="Google Shape;3752;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3" name="Google Shape;3753;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4" name="Google Shape;3754;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5" name="Google Shape;3755;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3756" name="Google Shape;3756;p40"/>
          <p:cNvGrpSpPr/>
          <p:nvPr/>
        </p:nvGrpSpPr>
        <p:grpSpPr>
          <a:xfrm>
            <a:off x="6501652" y="1864365"/>
            <a:ext cx="499812" cy="500370"/>
            <a:chOff x="6501652" y="1864365"/>
            <a:chExt cx="499812" cy="500370"/>
          </a:xfrm>
        </p:grpSpPr>
        <p:sp>
          <p:nvSpPr>
            <p:cNvPr id="3757" name="Google Shape;3757;p40"/>
            <p:cNvSpPr/>
            <p:nvPr/>
          </p:nvSpPr>
          <p:spPr>
            <a:xfrm>
              <a:off x="6501652"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40"/>
            <p:cNvGrpSpPr/>
            <p:nvPr/>
          </p:nvGrpSpPr>
          <p:grpSpPr>
            <a:xfrm>
              <a:off x="6598728" y="1968635"/>
              <a:ext cx="305670" cy="286558"/>
              <a:chOff x="4456875" y="2635825"/>
              <a:chExt cx="481825" cy="451700"/>
            </a:xfrm>
          </p:grpSpPr>
          <p:sp>
            <p:nvSpPr>
              <p:cNvPr id="3759" name="Google Shape;3759;p4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0" name="Google Shape;3760;p4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1" name="Google Shape;3761;p4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2" name="Google Shape;3762;p4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3" name="Google Shape;3763;p4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4" name="Google Shape;3764;p4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3765" name="Google Shape;3765;p40"/>
          <p:cNvGrpSpPr/>
          <p:nvPr/>
        </p:nvGrpSpPr>
        <p:grpSpPr>
          <a:xfrm>
            <a:off x="3718027" y="1864365"/>
            <a:ext cx="499812" cy="500370"/>
            <a:chOff x="3718027" y="1864365"/>
            <a:chExt cx="499812" cy="500370"/>
          </a:xfrm>
        </p:grpSpPr>
        <p:sp>
          <p:nvSpPr>
            <p:cNvPr id="3766" name="Google Shape;3766;p40"/>
            <p:cNvSpPr/>
            <p:nvPr/>
          </p:nvSpPr>
          <p:spPr>
            <a:xfrm>
              <a:off x="3718027" y="1864365"/>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40"/>
            <p:cNvGrpSpPr/>
            <p:nvPr/>
          </p:nvGrpSpPr>
          <p:grpSpPr>
            <a:xfrm>
              <a:off x="3827014" y="1965968"/>
              <a:ext cx="293443" cy="291870"/>
              <a:chOff x="-3031325" y="3597450"/>
              <a:chExt cx="293825" cy="292250"/>
            </a:xfrm>
          </p:grpSpPr>
          <p:sp>
            <p:nvSpPr>
              <p:cNvPr id="3768" name="Google Shape;3768;p4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2" name="Google Shape;3772;p40"/>
          <p:cNvGrpSpPr/>
          <p:nvPr/>
        </p:nvGrpSpPr>
        <p:grpSpPr>
          <a:xfrm>
            <a:off x="3718027" y="3544640"/>
            <a:ext cx="499812" cy="500370"/>
            <a:chOff x="3718027" y="3544640"/>
            <a:chExt cx="499812" cy="500370"/>
          </a:xfrm>
        </p:grpSpPr>
        <p:sp>
          <p:nvSpPr>
            <p:cNvPr id="3773" name="Google Shape;3773;p40"/>
            <p:cNvSpPr/>
            <p:nvPr/>
          </p:nvSpPr>
          <p:spPr>
            <a:xfrm>
              <a:off x="3718027" y="3544640"/>
              <a:ext cx="499812" cy="500370"/>
            </a:xfrm>
            <a:custGeom>
              <a:avLst/>
              <a:gdLst/>
              <a:ahLst/>
              <a:cxnLst/>
              <a:rect l="l" t="t" r="r" b="b"/>
              <a:pathLst>
                <a:path w="11633" h="11646" extrusionOk="0">
                  <a:moveTo>
                    <a:pt x="5823" y="1"/>
                  </a:moveTo>
                  <a:cubicBezTo>
                    <a:pt x="2608" y="1"/>
                    <a:pt x="1" y="2608"/>
                    <a:pt x="1" y="5823"/>
                  </a:cubicBezTo>
                  <a:cubicBezTo>
                    <a:pt x="1" y="9038"/>
                    <a:pt x="2608" y="11645"/>
                    <a:pt x="5823" y="11645"/>
                  </a:cubicBezTo>
                  <a:cubicBezTo>
                    <a:pt x="9037" y="11645"/>
                    <a:pt x="11633" y="9038"/>
                    <a:pt x="11633" y="5823"/>
                  </a:cubicBezTo>
                  <a:cubicBezTo>
                    <a:pt x="11633" y="2608"/>
                    <a:pt x="9037" y="1"/>
                    <a:pt x="5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40"/>
            <p:cNvGrpSpPr/>
            <p:nvPr/>
          </p:nvGrpSpPr>
          <p:grpSpPr>
            <a:xfrm>
              <a:off x="3827814" y="3648902"/>
              <a:ext cx="291845" cy="291845"/>
              <a:chOff x="-804700" y="3226500"/>
              <a:chExt cx="292225" cy="292225"/>
            </a:xfrm>
          </p:grpSpPr>
          <p:sp>
            <p:nvSpPr>
              <p:cNvPr id="3775" name="Google Shape;3775;p4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37"/>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grpSp>
        <p:nvGrpSpPr>
          <p:cNvPr id="3357" name="Google Shape;3357;p37"/>
          <p:cNvGrpSpPr/>
          <p:nvPr/>
        </p:nvGrpSpPr>
        <p:grpSpPr>
          <a:xfrm>
            <a:off x="4597306" y="1631884"/>
            <a:ext cx="3894575" cy="547591"/>
            <a:chOff x="4590600" y="2297159"/>
            <a:chExt cx="3894575" cy="547591"/>
          </a:xfrm>
        </p:grpSpPr>
        <p:sp>
          <p:nvSpPr>
            <p:cNvPr id="3358" name="Google Shape;3358;p37"/>
            <p:cNvSpPr/>
            <p:nvPr/>
          </p:nvSpPr>
          <p:spPr>
            <a:xfrm>
              <a:off x="4875875" y="2298150"/>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lvl="0" indent="0" algn="r" rtl="0">
                <a:spcBef>
                  <a:spcPts val="0"/>
                </a:spcBef>
                <a:spcAft>
                  <a:spcPts val="0"/>
                </a:spcAft>
                <a:buClr>
                  <a:srgbClr val="000000"/>
                </a:buClr>
                <a:buSzPts val="1100"/>
                <a:buFont typeface="Arial"/>
                <a:buNone/>
              </a:pPr>
              <a:r>
                <a:rPr lang="en-US" sz="1200" dirty="0">
                  <a:solidFill>
                    <a:schemeClr val="dk1"/>
                  </a:solidFill>
                  <a:latin typeface="Fira Sans"/>
                  <a:ea typeface="Fira Sans"/>
                  <a:cs typeface="Fira Sans"/>
                  <a:sym typeface="Fira Sans"/>
                </a:rPr>
                <a:t>Queues are side-channels</a:t>
              </a:r>
              <a:endParaRPr sz="1200" dirty="0">
                <a:solidFill>
                  <a:schemeClr val="dk1"/>
                </a:solidFill>
                <a:latin typeface="Fira Sans"/>
                <a:ea typeface="Fira Sans"/>
                <a:cs typeface="Fira Sans"/>
                <a:sym typeface="Fira Sans"/>
              </a:endParaRPr>
            </a:p>
          </p:txBody>
        </p:sp>
        <p:sp>
          <p:nvSpPr>
            <p:cNvPr id="3359" name="Google Shape;3359;p37"/>
            <p:cNvSpPr/>
            <p:nvPr/>
          </p:nvSpPr>
          <p:spPr>
            <a:xfrm>
              <a:off x="4590600" y="2297159"/>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chemeClr val="lt1"/>
                  </a:solidFill>
                  <a:latin typeface="Fira Sans"/>
                  <a:ea typeface="Fira Sans"/>
                  <a:cs typeface="Fira Sans"/>
                  <a:sym typeface="Fira Sans"/>
                </a:rPr>
                <a:t>1</a:t>
              </a:r>
              <a:endParaRPr b="1">
                <a:solidFill>
                  <a:schemeClr val="lt1"/>
                </a:solidFill>
                <a:latin typeface="Fira Sans"/>
                <a:ea typeface="Fira Sans"/>
                <a:cs typeface="Fira Sans"/>
                <a:sym typeface="Fira Sans"/>
              </a:endParaRPr>
            </a:p>
          </p:txBody>
        </p:sp>
      </p:grpSp>
      <p:grpSp>
        <p:nvGrpSpPr>
          <p:cNvPr id="3360" name="Google Shape;3360;p37"/>
          <p:cNvGrpSpPr/>
          <p:nvPr/>
        </p:nvGrpSpPr>
        <p:grpSpPr>
          <a:xfrm>
            <a:off x="4597306" y="2448914"/>
            <a:ext cx="3972900" cy="559915"/>
            <a:chOff x="4590600" y="3114189"/>
            <a:chExt cx="3972900" cy="559915"/>
          </a:xfrm>
        </p:grpSpPr>
        <p:sp>
          <p:nvSpPr>
            <p:cNvPr id="3361" name="Google Shape;3361;p37"/>
            <p:cNvSpPr/>
            <p:nvPr/>
          </p:nvSpPr>
          <p:spPr>
            <a:xfrm>
              <a:off x="4954200" y="3127504"/>
              <a:ext cx="3609300" cy="546600"/>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lvl="0" indent="0" algn="r" rtl="0">
                <a:spcBef>
                  <a:spcPts val="0"/>
                </a:spcBef>
                <a:spcAft>
                  <a:spcPts val="0"/>
                </a:spcAft>
                <a:buClr>
                  <a:srgbClr val="000000"/>
                </a:buClr>
                <a:buSzPts val="1100"/>
                <a:buFont typeface="Arial"/>
                <a:buNone/>
              </a:pPr>
              <a:r>
                <a:rPr lang="en-US" sz="1200" dirty="0">
                  <a:latin typeface="Fira Sans" panose="020B0503050000020004" pitchFamily="34" charset="0"/>
                </a:rPr>
                <a:t>Modifying the response time distribution can impact types of traffic</a:t>
              </a:r>
              <a:r>
                <a:rPr lang="en-US" sz="1600" dirty="0"/>
                <a:t>.</a:t>
              </a:r>
              <a:endParaRPr sz="1200" dirty="0">
                <a:solidFill>
                  <a:schemeClr val="dk1"/>
                </a:solidFill>
                <a:latin typeface="Fira Sans" panose="020B0503050000020004" pitchFamily="34" charset="0"/>
                <a:ea typeface="Fira Sans"/>
                <a:cs typeface="Fira Sans"/>
                <a:sym typeface="Fira Sans"/>
              </a:endParaRPr>
            </a:p>
          </p:txBody>
        </p:sp>
        <p:sp>
          <p:nvSpPr>
            <p:cNvPr id="3362" name="Google Shape;3362;p37"/>
            <p:cNvSpPr/>
            <p:nvPr/>
          </p:nvSpPr>
          <p:spPr>
            <a:xfrm>
              <a:off x="4590600" y="3114189"/>
              <a:ext cx="547291" cy="546616"/>
            </a:xfrm>
            <a:custGeom>
              <a:avLst/>
              <a:gdLst/>
              <a:ahLst/>
              <a:cxnLst/>
              <a:rect l="l" t="t" r="r" b="b"/>
              <a:pathLst>
                <a:path w="27554" h="27520" extrusionOk="0">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chemeClr val="lt1"/>
                  </a:solidFill>
                  <a:latin typeface="Fira Sans"/>
                  <a:ea typeface="Fira Sans"/>
                  <a:cs typeface="Fira Sans"/>
                  <a:sym typeface="Fira Sans"/>
                </a:rPr>
                <a:t>2</a:t>
              </a:r>
              <a:endParaRPr b="1">
                <a:solidFill>
                  <a:schemeClr val="lt1"/>
                </a:solidFill>
                <a:latin typeface="Fira Sans"/>
                <a:ea typeface="Fira Sans"/>
                <a:cs typeface="Fira Sans"/>
                <a:sym typeface="Fira Sans"/>
              </a:endParaRPr>
            </a:p>
          </p:txBody>
        </p:sp>
      </p:grpSp>
      <p:grpSp>
        <p:nvGrpSpPr>
          <p:cNvPr id="3363" name="Google Shape;3363;p37"/>
          <p:cNvGrpSpPr/>
          <p:nvPr/>
        </p:nvGrpSpPr>
        <p:grpSpPr>
          <a:xfrm>
            <a:off x="4597306" y="3264842"/>
            <a:ext cx="4400644" cy="765162"/>
            <a:chOff x="4590600" y="3930117"/>
            <a:chExt cx="4400644" cy="765162"/>
          </a:xfrm>
        </p:grpSpPr>
        <p:sp>
          <p:nvSpPr>
            <p:cNvPr id="3364" name="Google Shape;3364;p37"/>
            <p:cNvSpPr/>
            <p:nvPr/>
          </p:nvSpPr>
          <p:spPr>
            <a:xfrm>
              <a:off x="4875874" y="3933424"/>
              <a:ext cx="4115370" cy="761855"/>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p>
              <a:pPr marL="0" lvl="0" indent="0" algn="r" rtl="0">
                <a:spcBef>
                  <a:spcPts val="0"/>
                </a:spcBef>
                <a:spcAft>
                  <a:spcPts val="0"/>
                </a:spcAft>
                <a:buClr>
                  <a:srgbClr val="000000"/>
                </a:buClr>
                <a:buSzPts val="1100"/>
                <a:buFont typeface="Arial"/>
                <a:buNone/>
              </a:pPr>
              <a:r>
                <a:rPr lang="en-US" sz="1200" dirty="0">
                  <a:latin typeface="Fira Sans" panose="020B0503050000020004" pitchFamily="34" charset="0"/>
                </a:rPr>
                <a:t>As the blue graph fluctuates, the red graph shows notable changes, enabling an adversary to deduce which graphs were queued based on their patterns</a:t>
              </a:r>
              <a:r>
                <a:rPr lang="en-US" sz="1600" dirty="0"/>
                <a:t>.</a:t>
              </a:r>
              <a:endParaRPr sz="1200" dirty="0">
                <a:solidFill>
                  <a:schemeClr val="dk1"/>
                </a:solidFill>
                <a:latin typeface="Fira Sans" panose="020B0503050000020004" pitchFamily="34" charset="0"/>
                <a:ea typeface="Fira Sans"/>
                <a:cs typeface="Fira Sans"/>
                <a:sym typeface="Fira Sans"/>
              </a:endParaRPr>
            </a:p>
          </p:txBody>
        </p:sp>
        <p:sp>
          <p:nvSpPr>
            <p:cNvPr id="3365" name="Google Shape;3365;p37"/>
            <p:cNvSpPr/>
            <p:nvPr/>
          </p:nvSpPr>
          <p:spPr>
            <a:xfrm>
              <a:off x="4590600" y="39301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chemeClr val="lt1"/>
                  </a:solidFill>
                  <a:latin typeface="Fira Sans"/>
                  <a:ea typeface="Fira Sans"/>
                  <a:cs typeface="Fira Sans"/>
                  <a:sym typeface="Fira Sans"/>
                </a:rPr>
                <a:t>3</a:t>
              </a:r>
              <a:endParaRPr b="1">
                <a:solidFill>
                  <a:schemeClr val="lt1"/>
                </a:solidFill>
                <a:latin typeface="Fira Sans"/>
                <a:ea typeface="Fira Sans"/>
                <a:cs typeface="Fira Sans"/>
                <a:sym typeface="Fira Sans"/>
              </a:endParaRPr>
            </a:p>
          </p:txBody>
        </p:sp>
      </p:grpSp>
      <p:grpSp>
        <p:nvGrpSpPr>
          <p:cNvPr id="3367" name="Google Shape;3367;p37"/>
          <p:cNvGrpSpPr/>
          <p:nvPr/>
        </p:nvGrpSpPr>
        <p:grpSpPr>
          <a:xfrm>
            <a:off x="-1006072" y="1271750"/>
            <a:ext cx="4357952" cy="5991286"/>
            <a:chOff x="-1006072" y="1271750"/>
            <a:chExt cx="4357952" cy="5991286"/>
          </a:xfrm>
        </p:grpSpPr>
        <p:sp>
          <p:nvSpPr>
            <p:cNvPr id="3368" name="Google Shape;3368;p37"/>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7"/>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7"/>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7"/>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7"/>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7"/>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7"/>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7"/>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7"/>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7"/>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7"/>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7"/>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7"/>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7"/>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7"/>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7"/>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7"/>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7"/>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7"/>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7"/>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7"/>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7"/>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7"/>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7"/>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7"/>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7"/>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7"/>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7"/>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7"/>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7"/>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7"/>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7"/>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7"/>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7"/>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7"/>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7"/>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7"/>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7"/>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7"/>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7"/>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7"/>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7"/>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7"/>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7"/>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7"/>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7"/>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7"/>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7"/>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7"/>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7"/>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7"/>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7"/>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7"/>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7"/>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2" name="Google Shape;3422;p37"/>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7"/>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7"/>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7"/>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7"/>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7"/>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7"/>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7"/>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7"/>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7"/>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7"/>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7"/>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7"/>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7"/>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7"/>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7"/>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7"/>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7"/>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7"/>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black fingerprint on a white background&#10;&#10;Description automatically generated">
            <a:extLst>
              <a:ext uri="{FF2B5EF4-FFF2-40B4-BE49-F238E27FC236}">
                <a16:creationId xmlns:a16="http://schemas.microsoft.com/office/drawing/2014/main" id="{1AC3E1E1-EC8E-47E1-F781-9565119431FD}"/>
              </a:ext>
            </a:extLst>
          </p:cNvPr>
          <p:cNvPicPr>
            <a:picLocks noChangeAspect="1"/>
          </p:cNvPicPr>
          <p:nvPr/>
        </p:nvPicPr>
        <p:blipFill>
          <a:blip r:embed="rId3"/>
          <a:stretch>
            <a:fillRect/>
          </a:stretch>
        </p:blipFill>
        <p:spPr>
          <a:xfrm>
            <a:off x="1622564" y="3408300"/>
            <a:ext cx="1176104" cy="884357"/>
          </a:xfrm>
          <a:prstGeom prst="rect">
            <a:avLst/>
          </a:prstGeom>
          <a:solidFill>
            <a:schemeClr val="tx1"/>
          </a:solidFill>
        </p:spPr>
      </p:pic>
    </p:spTree>
    <p:extLst>
      <p:ext uri="{BB962C8B-B14F-4D97-AF65-F5344CB8AC3E}">
        <p14:creationId xmlns:p14="http://schemas.microsoft.com/office/powerpoint/2010/main" val="1148280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2"/>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Future Work</a:t>
            </a:r>
            <a:endParaRPr dirty="0"/>
          </a:p>
        </p:txBody>
      </p:sp>
      <p:grpSp>
        <p:nvGrpSpPr>
          <p:cNvPr id="673" name="Google Shape;673;p22"/>
          <p:cNvGrpSpPr/>
          <p:nvPr/>
        </p:nvGrpSpPr>
        <p:grpSpPr>
          <a:xfrm>
            <a:off x="5225588" y="2349361"/>
            <a:ext cx="3644544" cy="682829"/>
            <a:chOff x="5225550" y="2542650"/>
            <a:chExt cx="3644544" cy="682829"/>
          </a:xfrm>
        </p:grpSpPr>
        <p:grpSp>
          <p:nvGrpSpPr>
            <p:cNvPr id="674" name="Google Shape;674;p22"/>
            <p:cNvGrpSpPr/>
            <p:nvPr/>
          </p:nvGrpSpPr>
          <p:grpSpPr>
            <a:xfrm>
              <a:off x="5225550" y="2542650"/>
              <a:ext cx="3644544" cy="682829"/>
              <a:chOff x="5225550" y="2542650"/>
              <a:chExt cx="3644544" cy="682829"/>
            </a:xfrm>
          </p:grpSpPr>
          <p:sp>
            <p:nvSpPr>
              <p:cNvPr id="675" name="Google Shape;675;p22"/>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8280244" y="2635656"/>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8441573" y="2847978"/>
                <a:ext cx="186677" cy="150123"/>
              </a:xfrm>
              <a:custGeom>
                <a:avLst/>
                <a:gdLst/>
                <a:ahLst/>
                <a:cxnLst/>
                <a:rect l="l" t="t" r="r" b="b"/>
                <a:pathLst>
                  <a:path w="6930" h="5573" extrusionOk="0">
                    <a:moveTo>
                      <a:pt x="477" y="0"/>
                    </a:moveTo>
                    <a:cubicBezTo>
                      <a:pt x="215" y="0"/>
                      <a:pt x="1" y="214"/>
                      <a:pt x="1" y="488"/>
                    </a:cubicBezTo>
                    <a:lnTo>
                      <a:pt x="1" y="5096"/>
                    </a:lnTo>
                    <a:cubicBezTo>
                      <a:pt x="1" y="5358"/>
                      <a:pt x="215" y="5572"/>
                      <a:pt x="477" y="5572"/>
                    </a:cubicBezTo>
                    <a:lnTo>
                      <a:pt x="6442" y="5572"/>
                    </a:lnTo>
                    <a:cubicBezTo>
                      <a:pt x="6716" y="5572"/>
                      <a:pt x="6930" y="5358"/>
                      <a:pt x="6930" y="5096"/>
                    </a:cubicBezTo>
                    <a:lnTo>
                      <a:pt x="6930" y="488"/>
                    </a:lnTo>
                    <a:cubicBezTo>
                      <a:pt x="6930" y="214"/>
                      <a:pt x="6716" y="0"/>
                      <a:pt x="64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8515974" y="2884209"/>
                <a:ext cx="44528" cy="80839"/>
              </a:xfrm>
              <a:custGeom>
                <a:avLst/>
                <a:gdLst/>
                <a:ahLst/>
                <a:cxnLst/>
                <a:rect l="l" t="t" r="r" b="b"/>
                <a:pathLst>
                  <a:path w="1653" h="3001" extrusionOk="0">
                    <a:moveTo>
                      <a:pt x="705" y="0"/>
                    </a:moveTo>
                    <a:cubicBezTo>
                      <a:pt x="701" y="0"/>
                      <a:pt x="696" y="0"/>
                      <a:pt x="691" y="1"/>
                    </a:cubicBezTo>
                    <a:cubicBezTo>
                      <a:pt x="298" y="24"/>
                      <a:pt x="1" y="334"/>
                      <a:pt x="1" y="715"/>
                    </a:cubicBezTo>
                    <a:cubicBezTo>
                      <a:pt x="1" y="917"/>
                      <a:pt x="96" y="1108"/>
                      <a:pt x="251" y="1239"/>
                    </a:cubicBezTo>
                    <a:cubicBezTo>
                      <a:pt x="334" y="1310"/>
                      <a:pt x="382" y="1417"/>
                      <a:pt x="370" y="1525"/>
                    </a:cubicBezTo>
                    <a:lnTo>
                      <a:pt x="144" y="2810"/>
                    </a:lnTo>
                    <a:cubicBezTo>
                      <a:pt x="120" y="2906"/>
                      <a:pt x="191" y="3001"/>
                      <a:pt x="298" y="3001"/>
                    </a:cubicBezTo>
                    <a:lnTo>
                      <a:pt x="1096" y="3001"/>
                    </a:lnTo>
                    <a:cubicBezTo>
                      <a:pt x="1203" y="3001"/>
                      <a:pt x="1275" y="2906"/>
                      <a:pt x="1263" y="2810"/>
                    </a:cubicBezTo>
                    <a:lnTo>
                      <a:pt x="1025" y="1525"/>
                    </a:lnTo>
                    <a:cubicBezTo>
                      <a:pt x="1013" y="1417"/>
                      <a:pt x="1060" y="1310"/>
                      <a:pt x="1144" y="1239"/>
                    </a:cubicBezTo>
                    <a:cubicBezTo>
                      <a:pt x="1652" y="825"/>
                      <a:pt x="1351" y="0"/>
                      <a:pt x="705" y="0"/>
                    </a:cubicBezTo>
                    <a:close/>
                  </a:path>
                </a:pathLst>
              </a:custGeom>
              <a:solidFill>
                <a:srgbClr val="323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txBox="1"/>
              <p:nvPr/>
            </p:nvSpPr>
            <p:spPr>
              <a:xfrm>
                <a:off x="7804600" y="2735750"/>
                <a:ext cx="276324" cy="30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dirty="0">
                    <a:solidFill>
                      <a:schemeClr val="dk1"/>
                    </a:solidFill>
                    <a:latin typeface="Fira Sans"/>
                    <a:ea typeface="Fira Sans"/>
                    <a:cs typeface="Fira Sans"/>
                    <a:sym typeface="Fira Sans"/>
                  </a:rPr>
                  <a:t>2</a:t>
                </a:r>
                <a:endParaRPr b="1" dirty="0">
                  <a:solidFill>
                    <a:schemeClr val="dk1"/>
                  </a:solidFill>
                  <a:latin typeface="Fira Sans"/>
                  <a:ea typeface="Fira Sans"/>
                  <a:cs typeface="Fira Sans"/>
                  <a:sym typeface="Fira Sans"/>
                </a:endParaRPr>
              </a:p>
            </p:txBody>
          </p:sp>
          <p:sp>
            <p:nvSpPr>
              <p:cNvPr id="682" name="Google Shape;682;p22"/>
              <p:cNvSpPr txBox="1"/>
              <p:nvPr/>
            </p:nvSpPr>
            <p:spPr>
              <a:xfrm>
                <a:off x="5950841" y="2671081"/>
                <a:ext cx="1775700"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dk1"/>
                    </a:solidFill>
                    <a:latin typeface="Fira Sans"/>
                    <a:ea typeface="Fira Sans"/>
                    <a:cs typeface="Fira Sans"/>
                    <a:sym typeface="Fira Sans"/>
                  </a:rPr>
                  <a:t>Build Working Implementation</a:t>
                </a:r>
                <a:endParaRPr sz="1200" dirty="0">
                  <a:solidFill>
                    <a:schemeClr val="dk1"/>
                  </a:solidFill>
                  <a:latin typeface="Fira Sans"/>
                  <a:ea typeface="Fira Sans"/>
                  <a:cs typeface="Fira Sans"/>
                  <a:sym typeface="Fira Sans"/>
                </a:endParaRPr>
              </a:p>
            </p:txBody>
          </p:sp>
        </p:grpSp>
        <p:sp>
          <p:nvSpPr>
            <p:cNvPr id="683" name="Google Shape;683;p22"/>
            <p:cNvSpPr/>
            <p:nvPr/>
          </p:nvSpPr>
          <p:spPr>
            <a:xfrm>
              <a:off x="8464981" y="2748228"/>
              <a:ext cx="139536" cy="117097"/>
            </a:xfrm>
            <a:custGeom>
              <a:avLst/>
              <a:gdLst/>
              <a:ahLst/>
              <a:cxnLst/>
              <a:rect l="l" t="t" r="r" b="b"/>
              <a:pathLst>
                <a:path w="5180" h="4347" extrusionOk="0">
                  <a:moveTo>
                    <a:pt x="2596" y="512"/>
                  </a:moveTo>
                  <a:cubicBezTo>
                    <a:pt x="3751" y="512"/>
                    <a:pt x="4680" y="1441"/>
                    <a:pt x="4680" y="2596"/>
                  </a:cubicBezTo>
                  <a:lnTo>
                    <a:pt x="4680" y="3846"/>
                  </a:lnTo>
                  <a:lnTo>
                    <a:pt x="501" y="3846"/>
                  </a:lnTo>
                  <a:lnTo>
                    <a:pt x="501" y="2596"/>
                  </a:lnTo>
                  <a:cubicBezTo>
                    <a:pt x="501" y="1441"/>
                    <a:pt x="1441" y="512"/>
                    <a:pt x="2596" y="512"/>
                  </a:cubicBezTo>
                  <a:close/>
                  <a:moveTo>
                    <a:pt x="2584" y="0"/>
                  </a:moveTo>
                  <a:cubicBezTo>
                    <a:pt x="1156" y="0"/>
                    <a:pt x="1" y="1167"/>
                    <a:pt x="1" y="2596"/>
                  </a:cubicBezTo>
                  <a:lnTo>
                    <a:pt x="1" y="4346"/>
                  </a:lnTo>
                  <a:lnTo>
                    <a:pt x="5180" y="4346"/>
                  </a:lnTo>
                  <a:lnTo>
                    <a:pt x="5180" y="2596"/>
                  </a:lnTo>
                  <a:cubicBezTo>
                    <a:pt x="5180" y="1167"/>
                    <a:pt x="4025" y="0"/>
                    <a:pt x="25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2"/>
          <p:cNvGrpSpPr/>
          <p:nvPr/>
        </p:nvGrpSpPr>
        <p:grpSpPr>
          <a:xfrm>
            <a:off x="470500" y="1150745"/>
            <a:ext cx="4370426" cy="3805879"/>
            <a:chOff x="470500" y="1150745"/>
            <a:chExt cx="4370426" cy="3805879"/>
          </a:xfrm>
        </p:grpSpPr>
        <p:sp>
          <p:nvSpPr>
            <p:cNvPr id="704" name="Google Shape;704;p22"/>
            <p:cNvSpPr/>
            <p:nvPr/>
          </p:nvSpPr>
          <p:spPr>
            <a:xfrm>
              <a:off x="555068" y="1564531"/>
              <a:ext cx="4024332" cy="2990383"/>
            </a:xfrm>
            <a:custGeom>
              <a:avLst/>
              <a:gdLst/>
              <a:ahLst/>
              <a:cxnLst/>
              <a:rect l="l" t="t" r="r" b="b"/>
              <a:pathLst>
                <a:path w="108312" h="80484" extrusionOk="0">
                  <a:moveTo>
                    <a:pt x="51262" y="0"/>
                  </a:moveTo>
                  <a:cubicBezTo>
                    <a:pt x="50794" y="0"/>
                    <a:pt x="50347" y="53"/>
                    <a:pt x="49921" y="169"/>
                  </a:cubicBezTo>
                  <a:cubicBezTo>
                    <a:pt x="42867" y="2064"/>
                    <a:pt x="40427" y="10123"/>
                    <a:pt x="26104" y="10123"/>
                  </a:cubicBezTo>
                  <a:cubicBezTo>
                    <a:pt x="23868" y="10123"/>
                    <a:pt x="21343" y="9926"/>
                    <a:pt x="18465" y="9480"/>
                  </a:cubicBezTo>
                  <a:cubicBezTo>
                    <a:pt x="16718" y="9208"/>
                    <a:pt x="15124" y="9078"/>
                    <a:pt x="13676" y="9078"/>
                  </a:cubicBezTo>
                  <a:cubicBezTo>
                    <a:pt x="2506" y="9078"/>
                    <a:pt x="0" y="16810"/>
                    <a:pt x="3046" y="26791"/>
                  </a:cubicBezTo>
                  <a:cubicBezTo>
                    <a:pt x="6475" y="38066"/>
                    <a:pt x="16096" y="45448"/>
                    <a:pt x="10678" y="58664"/>
                  </a:cubicBezTo>
                  <a:cubicBezTo>
                    <a:pt x="6801" y="68122"/>
                    <a:pt x="11699" y="70373"/>
                    <a:pt x="18246" y="70373"/>
                  </a:cubicBezTo>
                  <a:cubicBezTo>
                    <a:pt x="20847" y="70373"/>
                    <a:pt x="23708" y="70017"/>
                    <a:pt x="26383" y="69618"/>
                  </a:cubicBezTo>
                  <a:cubicBezTo>
                    <a:pt x="27150" y="69503"/>
                    <a:pt x="27851" y="69449"/>
                    <a:pt x="28493" y="69449"/>
                  </a:cubicBezTo>
                  <a:cubicBezTo>
                    <a:pt x="37686" y="69449"/>
                    <a:pt x="34765" y="80483"/>
                    <a:pt x="42846" y="80483"/>
                  </a:cubicBezTo>
                  <a:cubicBezTo>
                    <a:pt x="44122" y="80483"/>
                    <a:pt x="45672" y="80208"/>
                    <a:pt x="47588" y="79571"/>
                  </a:cubicBezTo>
                  <a:cubicBezTo>
                    <a:pt x="55570" y="76911"/>
                    <a:pt x="60092" y="74349"/>
                    <a:pt x="66187" y="74349"/>
                  </a:cubicBezTo>
                  <a:cubicBezTo>
                    <a:pt x="69283" y="74349"/>
                    <a:pt x="72785" y="75010"/>
                    <a:pt x="77353" y="76654"/>
                  </a:cubicBezTo>
                  <a:cubicBezTo>
                    <a:pt x="81277" y="78064"/>
                    <a:pt x="85024" y="78707"/>
                    <a:pt x="88365" y="78707"/>
                  </a:cubicBezTo>
                  <a:cubicBezTo>
                    <a:pt x="95435" y="78707"/>
                    <a:pt x="100686" y="75829"/>
                    <a:pt x="101940" y="71261"/>
                  </a:cubicBezTo>
                  <a:cubicBezTo>
                    <a:pt x="104666" y="61319"/>
                    <a:pt x="92165" y="50473"/>
                    <a:pt x="91784" y="41293"/>
                  </a:cubicBezTo>
                  <a:cubicBezTo>
                    <a:pt x="91569" y="36316"/>
                    <a:pt x="97082" y="29637"/>
                    <a:pt x="102380" y="19469"/>
                  </a:cubicBezTo>
                  <a:cubicBezTo>
                    <a:pt x="108311" y="8079"/>
                    <a:pt x="103209" y="1605"/>
                    <a:pt x="95708" y="1605"/>
                  </a:cubicBezTo>
                  <a:cubicBezTo>
                    <a:pt x="93769" y="1605"/>
                    <a:pt x="91668" y="2038"/>
                    <a:pt x="89557" y="2931"/>
                  </a:cubicBezTo>
                  <a:cubicBezTo>
                    <a:pt x="84172" y="5207"/>
                    <a:pt x="79400" y="6038"/>
                    <a:pt x="75168" y="6038"/>
                  </a:cubicBezTo>
                  <a:cubicBezTo>
                    <a:pt x="63756" y="6038"/>
                    <a:pt x="56268" y="0"/>
                    <a:pt x="5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1114158" y="1578316"/>
              <a:ext cx="545956" cy="545918"/>
            </a:xfrm>
            <a:custGeom>
              <a:avLst/>
              <a:gdLst/>
              <a:ahLst/>
              <a:cxnLst/>
              <a:rect l="l" t="t" r="r" b="b"/>
              <a:pathLst>
                <a:path w="14694" h="14693" extrusionOk="0">
                  <a:moveTo>
                    <a:pt x="7347" y="0"/>
                  </a:moveTo>
                  <a:cubicBezTo>
                    <a:pt x="3299" y="0"/>
                    <a:pt x="1" y="3286"/>
                    <a:pt x="1" y="7346"/>
                  </a:cubicBezTo>
                  <a:cubicBezTo>
                    <a:pt x="1" y="11395"/>
                    <a:pt x="3299" y="14693"/>
                    <a:pt x="7347" y="14693"/>
                  </a:cubicBezTo>
                  <a:cubicBezTo>
                    <a:pt x="11407" y="14693"/>
                    <a:pt x="14693" y="11395"/>
                    <a:pt x="14693" y="7346"/>
                  </a:cubicBezTo>
                  <a:cubicBezTo>
                    <a:pt x="14693" y="3286"/>
                    <a:pt x="11407" y="0"/>
                    <a:pt x="7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860678" y="1728278"/>
              <a:ext cx="77022" cy="76576"/>
            </a:xfrm>
            <a:custGeom>
              <a:avLst/>
              <a:gdLst/>
              <a:ahLst/>
              <a:cxnLst/>
              <a:rect l="l" t="t" r="r" b="b"/>
              <a:pathLst>
                <a:path w="2073" h="2061" extrusionOk="0">
                  <a:moveTo>
                    <a:pt x="1036" y="0"/>
                  </a:moveTo>
                  <a:cubicBezTo>
                    <a:pt x="465" y="0"/>
                    <a:pt x="1" y="465"/>
                    <a:pt x="1" y="1036"/>
                  </a:cubicBezTo>
                  <a:cubicBezTo>
                    <a:pt x="1" y="1608"/>
                    <a:pt x="465" y="2060"/>
                    <a:pt x="1036" y="2060"/>
                  </a:cubicBezTo>
                  <a:cubicBezTo>
                    <a:pt x="1608" y="2060"/>
                    <a:pt x="2072" y="1608"/>
                    <a:pt x="2072" y="1036"/>
                  </a:cubicBezTo>
                  <a:cubicBezTo>
                    <a:pt x="2072" y="465"/>
                    <a:pt x="1608" y="0"/>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4404677" y="1862746"/>
              <a:ext cx="161513" cy="161513"/>
            </a:xfrm>
            <a:custGeom>
              <a:avLst/>
              <a:gdLst/>
              <a:ahLst/>
              <a:cxnLst/>
              <a:rect l="l" t="t" r="r" b="b"/>
              <a:pathLst>
                <a:path w="4347" h="4347" extrusionOk="0">
                  <a:moveTo>
                    <a:pt x="2167" y="1"/>
                  </a:moveTo>
                  <a:cubicBezTo>
                    <a:pt x="965" y="1"/>
                    <a:pt x="0" y="965"/>
                    <a:pt x="0" y="2168"/>
                  </a:cubicBezTo>
                  <a:cubicBezTo>
                    <a:pt x="0" y="3370"/>
                    <a:pt x="965" y="4347"/>
                    <a:pt x="2167" y="4347"/>
                  </a:cubicBezTo>
                  <a:cubicBezTo>
                    <a:pt x="3370" y="4347"/>
                    <a:pt x="4346" y="3370"/>
                    <a:pt x="4346" y="2168"/>
                  </a:cubicBezTo>
                  <a:cubicBezTo>
                    <a:pt x="4346" y="965"/>
                    <a:pt x="3370"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408207" y="1597340"/>
              <a:ext cx="46035" cy="46481"/>
            </a:xfrm>
            <a:custGeom>
              <a:avLst/>
              <a:gdLst/>
              <a:ahLst/>
              <a:cxnLst/>
              <a:rect l="l" t="t" r="r" b="b"/>
              <a:pathLst>
                <a:path w="1239" h="1251" extrusionOk="0">
                  <a:moveTo>
                    <a:pt x="620" y="0"/>
                  </a:moveTo>
                  <a:cubicBezTo>
                    <a:pt x="286" y="0"/>
                    <a:pt x="1" y="286"/>
                    <a:pt x="1" y="619"/>
                  </a:cubicBezTo>
                  <a:cubicBezTo>
                    <a:pt x="1" y="965"/>
                    <a:pt x="286" y="1250"/>
                    <a:pt x="620" y="1250"/>
                  </a:cubicBezTo>
                  <a:cubicBezTo>
                    <a:pt x="965" y="1250"/>
                    <a:pt x="1239" y="965"/>
                    <a:pt x="1239" y="619"/>
                  </a:cubicBezTo>
                  <a:cubicBezTo>
                    <a:pt x="1239" y="286"/>
                    <a:pt x="965"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1756069" y="4314939"/>
              <a:ext cx="269448" cy="269002"/>
            </a:xfrm>
            <a:custGeom>
              <a:avLst/>
              <a:gdLst/>
              <a:ahLst/>
              <a:cxnLst/>
              <a:rect l="l" t="t" r="r" b="b"/>
              <a:pathLst>
                <a:path w="7252" h="7240" extrusionOk="0">
                  <a:moveTo>
                    <a:pt x="3632" y="0"/>
                  </a:moveTo>
                  <a:cubicBezTo>
                    <a:pt x="1632" y="0"/>
                    <a:pt x="1" y="1619"/>
                    <a:pt x="1" y="3620"/>
                  </a:cubicBezTo>
                  <a:cubicBezTo>
                    <a:pt x="1" y="5620"/>
                    <a:pt x="1632" y="7239"/>
                    <a:pt x="3632" y="7239"/>
                  </a:cubicBezTo>
                  <a:cubicBezTo>
                    <a:pt x="5621" y="7239"/>
                    <a:pt x="7252" y="5620"/>
                    <a:pt x="7252" y="3620"/>
                  </a:cubicBezTo>
                  <a:cubicBezTo>
                    <a:pt x="7252" y="1619"/>
                    <a:pt x="5621" y="0"/>
                    <a:pt x="3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745196" y="3845991"/>
              <a:ext cx="238498" cy="238498"/>
            </a:xfrm>
            <a:custGeom>
              <a:avLst/>
              <a:gdLst/>
              <a:ahLst/>
              <a:cxnLst/>
              <a:rect l="l" t="t" r="r" b="b"/>
              <a:pathLst>
                <a:path w="6419" h="6419" extrusionOk="0">
                  <a:moveTo>
                    <a:pt x="3216" y="1"/>
                  </a:moveTo>
                  <a:cubicBezTo>
                    <a:pt x="1442" y="1"/>
                    <a:pt x="1" y="1429"/>
                    <a:pt x="1" y="3203"/>
                  </a:cubicBezTo>
                  <a:cubicBezTo>
                    <a:pt x="1" y="4977"/>
                    <a:pt x="1442" y="6418"/>
                    <a:pt x="3216" y="6418"/>
                  </a:cubicBezTo>
                  <a:cubicBezTo>
                    <a:pt x="4990" y="6418"/>
                    <a:pt x="6418" y="4977"/>
                    <a:pt x="6418" y="3203"/>
                  </a:cubicBezTo>
                  <a:cubicBezTo>
                    <a:pt x="6418" y="1429"/>
                    <a:pt x="4990" y="1"/>
                    <a:pt x="3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710715" y="4226433"/>
              <a:ext cx="61529" cy="61529"/>
            </a:xfrm>
            <a:custGeom>
              <a:avLst/>
              <a:gdLst/>
              <a:ahLst/>
              <a:cxnLst/>
              <a:rect l="l" t="t" r="r" b="b"/>
              <a:pathLst>
                <a:path w="1656" h="1656" extrusionOk="0">
                  <a:moveTo>
                    <a:pt x="834" y="1"/>
                  </a:moveTo>
                  <a:cubicBezTo>
                    <a:pt x="369" y="1"/>
                    <a:pt x="0" y="370"/>
                    <a:pt x="0" y="834"/>
                  </a:cubicBezTo>
                  <a:cubicBezTo>
                    <a:pt x="0" y="1287"/>
                    <a:pt x="369" y="1656"/>
                    <a:pt x="834" y="1656"/>
                  </a:cubicBezTo>
                  <a:cubicBezTo>
                    <a:pt x="1286" y="1656"/>
                    <a:pt x="1655" y="1287"/>
                    <a:pt x="1655" y="834"/>
                  </a:cubicBezTo>
                  <a:cubicBezTo>
                    <a:pt x="1655" y="370"/>
                    <a:pt x="1286" y="1"/>
                    <a:pt x="834"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3487178" y="2075353"/>
              <a:ext cx="1026778" cy="991555"/>
            </a:xfrm>
            <a:custGeom>
              <a:avLst/>
              <a:gdLst/>
              <a:ahLst/>
              <a:cxnLst/>
              <a:rect l="l" t="t" r="r" b="b"/>
              <a:pathLst>
                <a:path w="27635" h="26687" extrusionOk="0">
                  <a:moveTo>
                    <a:pt x="12736" y="12063"/>
                  </a:moveTo>
                  <a:cubicBezTo>
                    <a:pt x="13027" y="12063"/>
                    <a:pt x="13223" y="12402"/>
                    <a:pt x="13335" y="12615"/>
                  </a:cubicBezTo>
                  <a:cubicBezTo>
                    <a:pt x="13454" y="12853"/>
                    <a:pt x="13561" y="13162"/>
                    <a:pt x="13430" y="13412"/>
                  </a:cubicBezTo>
                  <a:cubicBezTo>
                    <a:pt x="13394" y="13496"/>
                    <a:pt x="13347" y="13579"/>
                    <a:pt x="13228" y="13579"/>
                  </a:cubicBezTo>
                  <a:cubicBezTo>
                    <a:pt x="12859" y="13579"/>
                    <a:pt x="12525" y="13222"/>
                    <a:pt x="12382" y="12912"/>
                  </a:cubicBezTo>
                  <a:cubicBezTo>
                    <a:pt x="12240" y="12591"/>
                    <a:pt x="12287" y="12114"/>
                    <a:pt x="12680" y="12067"/>
                  </a:cubicBezTo>
                  <a:cubicBezTo>
                    <a:pt x="12699" y="12064"/>
                    <a:pt x="12718" y="12063"/>
                    <a:pt x="12736" y="12063"/>
                  </a:cubicBezTo>
                  <a:close/>
                  <a:moveTo>
                    <a:pt x="16439" y="12825"/>
                  </a:moveTo>
                  <a:cubicBezTo>
                    <a:pt x="16495" y="12825"/>
                    <a:pt x="16553" y="12834"/>
                    <a:pt x="16609" y="12853"/>
                  </a:cubicBezTo>
                  <a:cubicBezTo>
                    <a:pt x="16835" y="12924"/>
                    <a:pt x="17050" y="13174"/>
                    <a:pt x="17002" y="13412"/>
                  </a:cubicBezTo>
                  <a:cubicBezTo>
                    <a:pt x="16978" y="13579"/>
                    <a:pt x="16847" y="13710"/>
                    <a:pt x="16681" y="13734"/>
                  </a:cubicBezTo>
                  <a:lnTo>
                    <a:pt x="16657" y="13734"/>
                  </a:lnTo>
                  <a:cubicBezTo>
                    <a:pt x="16562" y="13759"/>
                    <a:pt x="16468" y="13779"/>
                    <a:pt x="16374" y="13779"/>
                  </a:cubicBezTo>
                  <a:cubicBezTo>
                    <a:pt x="16337" y="13779"/>
                    <a:pt x="16300" y="13776"/>
                    <a:pt x="16264" y="13769"/>
                  </a:cubicBezTo>
                  <a:cubicBezTo>
                    <a:pt x="16050" y="13734"/>
                    <a:pt x="15847" y="13555"/>
                    <a:pt x="15895" y="13305"/>
                  </a:cubicBezTo>
                  <a:cubicBezTo>
                    <a:pt x="15934" y="13021"/>
                    <a:pt x="16175" y="12825"/>
                    <a:pt x="16439" y="12825"/>
                  </a:cubicBezTo>
                  <a:close/>
                  <a:moveTo>
                    <a:pt x="10290" y="12869"/>
                  </a:moveTo>
                  <a:cubicBezTo>
                    <a:pt x="10308" y="12869"/>
                    <a:pt x="10327" y="12872"/>
                    <a:pt x="10346" y="12876"/>
                  </a:cubicBezTo>
                  <a:cubicBezTo>
                    <a:pt x="11228" y="13091"/>
                    <a:pt x="12228" y="14305"/>
                    <a:pt x="11811" y="15234"/>
                  </a:cubicBezTo>
                  <a:cubicBezTo>
                    <a:pt x="11758" y="15348"/>
                    <a:pt x="11648" y="15416"/>
                    <a:pt x="11527" y="15416"/>
                  </a:cubicBezTo>
                  <a:cubicBezTo>
                    <a:pt x="11483" y="15416"/>
                    <a:pt x="11438" y="15408"/>
                    <a:pt x="11394" y="15389"/>
                  </a:cubicBezTo>
                  <a:cubicBezTo>
                    <a:pt x="11323" y="15365"/>
                    <a:pt x="11251" y="15317"/>
                    <a:pt x="11180" y="15270"/>
                  </a:cubicBezTo>
                  <a:cubicBezTo>
                    <a:pt x="10870" y="15032"/>
                    <a:pt x="10596" y="14734"/>
                    <a:pt x="10406" y="14400"/>
                  </a:cubicBezTo>
                  <a:cubicBezTo>
                    <a:pt x="10180" y="14043"/>
                    <a:pt x="10049" y="13638"/>
                    <a:pt x="10001" y="13210"/>
                  </a:cubicBezTo>
                  <a:cubicBezTo>
                    <a:pt x="9990" y="13049"/>
                    <a:pt x="10124" y="12869"/>
                    <a:pt x="10290" y="12869"/>
                  </a:cubicBezTo>
                  <a:close/>
                  <a:moveTo>
                    <a:pt x="14800" y="15667"/>
                  </a:moveTo>
                  <a:cubicBezTo>
                    <a:pt x="14853" y="15667"/>
                    <a:pt x="14905" y="15670"/>
                    <a:pt x="14954" y="15674"/>
                  </a:cubicBezTo>
                  <a:cubicBezTo>
                    <a:pt x="15145" y="15698"/>
                    <a:pt x="15323" y="15734"/>
                    <a:pt x="15502" y="15793"/>
                  </a:cubicBezTo>
                  <a:cubicBezTo>
                    <a:pt x="15645" y="15805"/>
                    <a:pt x="15788" y="15853"/>
                    <a:pt x="15919" y="15936"/>
                  </a:cubicBezTo>
                  <a:cubicBezTo>
                    <a:pt x="16014" y="16008"/>
                    <a:pt x="16050" y="16151"/>
                    <a:pt x="16002" y="16270"/>
                  </a:cubicBezTo>
                  <a:cubicBezTo>
                    <a:pt x="15907" y="16448"/>
                    <a:pt x="15752" y="16603"/>
                    <a:pt x="15561" y="16698"/>
                  </a:cubicBezTo>
                  <a:lnTo>
                    <a:pt x="15538" y="16710"/>
                  </a:lnTo>
                  <a:cubicBezTo>
                    <a:pt x="15372" y="16796"/>
                    <a:pt x="15165" y="16847"/>
                    <a:pt x="14961" y="16847"/>
                  </a:cubicBezTo>
                  <a:cubicBezTo>
                    <a:pt x="14769" y="16847"/>
                    <a:pt x="14580" y="16802"/>
                    <a:pt x="14430" y="16698"/>
                  </a:cubicBezTo>
                  <a:cubicBezTo>
                    <a:pt x="14204" y="16532"/>
                    <a:pt x="13978" y="16186"/>
                    <a:pt x="14180" y="15913"/>
                  </a:cubicBezTo>
                  <a:cubicBezTo>
                    <a:pt x="14325" y="15719"/>
                    <a:pt x="14572" y="15667"/>
                    <a:pt x="14800" y="15667"/>
                  </a:cubicBezTo>
                  <a:close/>
                  <a:moveTo>
                    <a:pt x="9416" y="15671"/>
                  </a:moveTo>
                  <a:cubicBezTo>
                    <a:pt x="9813" y="15671"/>
                    <a:pt x="10359" y="16222"/>
                    <a:pt x="10525" y="16508"/>
                  </a:cubicBezTo>
                  <a:cubicBezTo>
                    <a:pt x="10644" y="16615"/>
                    <a:pt x="10692" y="16960"/>
                    <a:pt x="10454" y="16996"/>
                  </a:cubicBezTo>
                  <a:cubicBezTo>
                    <a:pt x="10470" y="16994"/>
                    <a:pt x="10478" y="16993"/>
                    <a:pt x="10480" y="16993"/>
                  </a:cubicBezTo>
                  <a:cubicBezTo>
                    <a:pt x="10489" y="16993"/>
                    <a:pt x="10401" y="17008"/>
                    <a:pt x="10382" y="17008"/>
                  </a:cubicBezTo>
                  <a:cubicBezTo>
                    <a:pt x="10358" y="17014"/>
                    <a:pt x="10335" y="17017"/>
                    <a:pt x="10311" y="17017"/>
                  </a:cubicBezTo>
                  <a:cubicBezTo>
                    <a:pt x="10287" y="17017"/>
                    <a:pt x="10263" y="17014"/>
                    <a:pt x="10239" y="17008"/>
                  </a:cubicBezTo>
                  <a:cubicBezTo>
                    <a:pt x="10144" y="16996"/>
                    <a:pt x="10049" y="16972"/>
                    <a:pt x="9965" y="16948"/>
                  </a:cubicBezTo>
                  <a:cubicBezTo>
                    <a:pt x="9775" y="16889"/>
                    <a:pt x="9608" y="16806"/>
                    <a:pt x="9453" y="16710"/>
                  </a:cubicBezTo>
                  <a:cubicBezTo>
                    <a:pt x="9203" y="16544"/>
                    <a:pt x="8906" y="16115"/>
                    <a:pt x="9120" y="15829"/>
                  </a:cubicBezTo>
                  <a:cubicBezTo>
                    <a:pt x="9198" y="15717"/>
                    <a:pt x="9300" y="15671"/>
                    <a:pt x="9416" y="15671"/>
                  </a:cubicBezTo>
                  <a:close/>
                  <a:moveTo>
                    <a:pt x="13600" y="17777"/>
                  </a:moveTo>
                  <a:cubicBezTo>
                    <a:pt x="14040" y="17777"/>
                    <a:pt x="14538" y="17958"/>
                    <a:pt x="14692" y="18365"/>
                  </a:cubicBezTo>
                  <a:cubicBezTo>
                    <a:pt x="14762" y="18539"/>
                    <a:pt x="14629" y="18735"/>
                    <a:pt x="14446" y="18735"/>
                  </a:cubicBezTo>
                  <a:cubicBezTo>
                    <a:pt x="14441" y="18735"/>
                    <a:pt x="14436" y="18735"/>
                    <a:pt x="14430" y="18734"/>
                  </a:cubicBezTo>
                  <a:lnTo>
                    <a:pt x="14418" y="18734"/>
                  </a:lnTo>
                  <a:cubicBezTo>
                    <a:pt x="14333" y="18764"/>
                    <a:pt x="14242" y="18778"/>
                    <a:pt x="14149" y="18778"/>
                  </a:cubicBezTo>
                  <a:cubicBezTo>
                    <a:pt x="13759" y="18778"/>
                    <a:pt x="13325" y="18544"/>
                    <a:pt x="13085" y="18294"/>
                  </a:cubicBezTo>
                  <a:cubicBezTo>
                    <a:pt x="12966" y="18127"/>
                    <a:pt x="13025" y="17901"/>
                    <a:pt x="13216" y="17829"/>
                  </a:cubicBezTo>
                  <a:cubicBezTo>
                    <a:pt x="13330" y="17795"/>
                    <a:pt x="13462" y="17777"/>
                    <a:pt x="13600" y="17777"/>
                  </a:cubicBezTo>
                  <a:close/>
                  <a:moveTo>
                    <a:pt x="17432" y="20180"/>
                  </a:moveTo>
                  <a:cubicBezTo>
                    <a:pt x="17665" y="20180"/>
                    <a:pt x="17901" y="20207"/>
                    <a:pt x="18121" y="20235"/>
                  </a:cubicBezTo>
                  <a:cubicBezTo>
                    <a:pt x="18990" y="20342"/>
                    <a:pt x="19860" y="20532"/>
                    <a:pt x="20705" y="20806"/>
                  </a:cubicBezTo>
                  <a:cubicBezTo>
                    <a:pt x="21431" y="21020"/>
                    <a:pt x="22193" y="21247"/>
                    <a:pt x="22955" y="21342"/>
                  </a:cubicBezTo>
                  <a:cubicBezTo>
                    <a:pt x="22919" y="21401"/>
                    <a:pt x="22872" y="21461"/>
                    <a:pt x="22824" y="21508"/>
                  </a:cubicBezTo>
                  <a:lnTo>
                    <a:pt x="22812" y="21508"/>
                  </a:lnTo>
                  <a:cubicBezTo>
                    <a:pt x="22538" y="21759"/>
                    <a:pt x="22086" y="21913"/>
                    <a:pt x="21824" y="22020"/>
                  </a:cubicBezTo>
                  <a:cubicBezTo>
                    <a:pt x="21384" y="22223"/>
                    <a:pt x="20895" y="22330"/>
                    <a:pt x="20419" y="22366"/>
                  </a:cubicBezTo>
                  <a:cubicBezTo>
                    <a:pt x="20392" y="22366"/>
                    <a:pt x="20366" y="22367"/>
                    <a:pt x="20339" y="22367"/>
                  </a:cubicBezTo>
                  <a:cubicBezTo>
                    <a:pt x="19129" y="22367"/>
                    <a:pt x="17699" y="21845"/>
                    <a:pt x="16907" y="20913"/>
                  </a:cubicBezTo>
                  <a:cubicBezTo>
                    <a:pt x="16692" y="20663"/>
                    <a:pt x="16490" y="20342"/>
                    <a:pt x="16931" y="20235"/>
                  </a:cubicBezTo>
                  <a:cubicBezTo>
                    <a:pt x="17092" y="20194"/>
                    <a:pt x="17261" y="20180"/>
                    <a:pt x="17432" y="20180"/>
                  </a:cubicBezTo>
                  <a:close/>
                  <a:moveTo>
                    <a:pt x="16618" y="0"/>
                  </a:moveTo>
                  <a:cubicBezTo>
                    <a:pt x="16531" y="0"/>
                    <a:pt x="16362" y="80"/>
                    <a:pt x="16252" y="101"/>
                  </a:cubicBezTo>
                  <a:cubicBezTo>
                    <a:pt x="16121" y="137"/>
                    <a:pt x="15990" y="149"/>
                    <a:pt x="15847" y="161"/>
                  </a:cubicBezTo>
                  <a:cubicBezTo>
                    <a:pt x="15514" y="208"/>
                    <a:pt x="15168" y="256"/>
                    <a:pt x="14835" y="339"/>
                  </a:cubicBezTo>
                  <a:cubicBezTo>
                    <a:pt x="14299" y="446"/>
                    <a:pt x="13811" y="720"/>
                    <a:pt x="13454" y="1125"/>
                  </a:cubicBezTo>
                  <a:cubicBezTo>
                    <a:pt x="12632" y="2089"/>
                    <a:pt x="12740" y="3542"/>
                    <a:pt x="12894" y="4709"/>
                  </a:cubicBezTo>
                  <a:cubicBezTo>
                    <a:pt x="13013" y="5578"/>
                    <a:pt x="13228" y="6388"/>
                    <a:pt x="13418" y="7233"/>
                  </a:cubicBezTo>
                  <a:cubicBezTo>
                    <a:pt x="13633" y="8102"/>
                    <a:pt x="13871" y="9055"/>
                    <a:pt x="13775" y="9959"/>
                  </a:cubicBezTo>
                  <a:cubicBezTo>
                    <a:pt x="13764" y="10186"/>
                    <a:pt x="13704" y="10543"/>
                    <a:pt x="13430" y="10602"/>
                  </a:cubicBezTo>
                  <a:cubicBezTo>
                    <a:pt x="13388" y="10611"/>
                    <a:pt x="13347" y="10615"/>
                    <a:pt x="13307" y="10615"/>
                  </a:cubicBezTo>
                  <a:cubicBezTo>
                    <a:pt x="13019" y="10615"/>
                    <a:pt x="12789" y="10404"/>
                    <a:pt x="12632" y="10174"/>
                  </a:cubicBezTo>
                  <a:cubicBezTo>
                    <a:pt x="12120" y="9459"/>
                    <a:pt x="12001" y="8435"/>
                    <a:pt x="11894" y="7590"/>
                  </a:cubicBezTo>
                  <a:cubicBezTo>
                    <a:pt x="11775" y="6733"/>
                    <a:pt x="11763" y="5828"/>
                    <a:pt x="11728" y="4959"/>
                  </a:cubicBezTo>
                  <a:cubicBezTo>
                    <a:pt x="11656" y="3613"/>
                    <a:pt x="11656" y="2208"/>
                    <a:pt x="12299" y="994"/>
                  </a:cubicBezTo>
                  <a:cubicBezTo>
                    <a:pt x="12311" y="982"/>
                    <a:pt x="12323" y="970"/>
                    <a:pt x="12335" y="958"/>
                  </a:cubicBezTo>
                  <a:cubicBezTo>
                    <a:pt x="12347" y="923"/>
                    <a:pt x="12359" y="899"/>
                    <a:pt x="12371" y="863"/>
                  </a:cubicBezTo>
                  <a:cubicBezTo>
                    <a:pt x="12442" y="673"/>
                    <a:pt x="12549" y="482"/>
                    <a:pt x="12668" y="315"/>
                  </a:cubicBezTo>
                  <a:cubicBezTo>
                    <a:pt x="12673" y="309"/>
                    <a:pt x="12647" y="306"/>
                    <a:pt x="12594" y="306"/>
                  </a:cubicBezTo>
                  <a:cubicBezTo>
                    <a:pt x="12141" y="306"/>
                    <a:pt x="9750" y="545"/>
                    <a:pt x="8715" y="1185"/>
                  </a:cubicBezTo>
                  <a:cubicBezTo>
                    <a:pt x="7644" y="1839"/>
                    <a:pt x="7132" y="2970"/>
                    <a:pt x="7215" y="4209"/>
                  </a:cubicBezTo>
                  <a:cubicBezTo>
                    <a:pt x="7310" y="5399"/>
                    <a:pt x="7846" y="6530"/>
                    <a:pt x="8310" y="7626"/>
                  </a:cubicBezTo>
                  <a:cubicBezTo>
                    <a:pt x="8525" y="8150"/>
                    <a:pt x="8715" y="8697"/>
                    <a:pt x="8906" y="9233"/>
                  </a:cubicBezTo>
                  <a:cubicBezTo>
                    <a:pt x="9120" y="9828"/>
                    <a:pt x="9370" y="10448"/>
                    <a:pt x="9346" y="11102"/>
                  </a:cubicBezTo>
                  <a:cubicBezTo>
                    <a:pt x="9346" y="11305"/>
                    <a:pt x="9382" y="11507"/>
                    <a:pt x="9215" y="11710"/>
                  </a:cubicBezTo>
                  <a:cubicBezTo>
                    <a:pt x="9215" y="11710"/>
                    <a:pt x="9215" y="11722"/>
                    <a:pt x="9215" y="11722"/>
                  </a:cubicBezTo>
                  <a:cubicBezTo>
                    <a:pt x="9182" y="11741"/>
                    <a:pt x="9147" y="11750"/>
                    <a:pt x="9113" y="11750"/>
                  </a:cubicBezTo>
                  <a:cubicBezTo>
                    <a:pt x="9062" y="11750"/>
                    <a:pt x="9013" y="11729"/>
                    <a:pt x="8977" y="11686"/>
                  </a:cubicBezTo>
                  <a:cubicBezTo>
                    <a:pt x="8918" y="11638"/>
                    <a:pt x="8870" y="11591"/>
                    <a:pt x="8822" y="11519"/>
                  </a:cubicBezTo>
                  <a:cubicBezTo>
                    <a:pt x="8680" y="11305"/>
                    <a:pt x="8561" y="11079"/>
                    <a:pt x="8465" y="10841"/>
                  </a:cubicBezTo>
                  <a:cubicBezTo>
                    <a:pt x="8191" y="10198"/>
                    <a:pt x="7906" y="9590"/>
                    <a:pt x="7572" y="8971"/>
                  </a:cubicBezTo>
                  <a:cubicBezTo>
                    <a:pt x="7156" y="8257"/>
                    <a:pt x="6786" y="7495"/>
                    <a:pt x="6477" y="6721"/>
                  </a:cubicBezTo>
                  <a:cubicBezTo>
                    <a:pt x="6215" y="5995"/>
                    <a:pt x="6001" y="5090"/>
                    <a:pt x="6429" y="4387"/>
                  </a:cubicBezTo>
                  <a:cubicBezTo>
                    <a:pt x="6430" y="4386"/>
                    <a:pt x="6427" y="4385"/>
                    <a:pt x="6421" y="4385"/>
                  </a:cubicBezTo>
                  <a:cubicBezTo>
                    <a:pt x="6263" y="4385"/>
                    <a:pt x="3821" y="4863"/>
                    <a:pt x="3143" y="5840"/>
                  </a:cubicBezTo>
                  <a:cubicBezTo>
                    <a:pt x="2429" y="6852"/>
                    <a:pt x="2512" y="8078"/>
                    <a:pt x="3012" y="9138"/>
                  </a:cubicBezTo>
                  <a:cubicBezTo>
                    <a:pt x="3477" y="10138"/>
                    <a:pt x="4239" y="10829"/>
                    <a:pt x="5072" y="11507"/>
                  </a:cubicBezTo>
                  <a:cubicBezTo>
                    <a:pt x="5524" y="11876"/>
                    <a:pt x="5965" y="12269"/>
                    <a:pt x="6358" y="12686"/>
                  </a:cubicBezTo>
                  <a:cubicBezTo>
                    <a:pt x="6679" y="13031"/>
                    <a:pt x="7001" y="13460"/>
                    <a:pt x="6989" y="13948"/>
                  </a:cubicBezTo>
                  <a:cubicBezTo>
                    <a:pt x="6982" y="14263"/>
                    <a:pt x="6789" y="14380"/>
                    <a:pt x="6507" y="14380"/>
                  </a:cubicBezTo>
                  <a:cubicBezTo>
                    <a:pt x="5799" y="14380"/>
                    <a:pt x="4531" y="13645"/>
                    <a:pt x="4250" y="13484"/>
                  </a:cubicBezTo>
                  <a:cubicBezTo>
                    <a:pt x="3596" y="13127"/>
                    <a:pt x="2988" y="12686"/>
                    <a:pt x="2453" y="12162"/>
                  </a:cubicBezTo>
                  <a:cubicBezTo>
                    <a:pt x="1691" y="11376"/>
                    <a:pt x="1333" y="10400"/>
                    <a:pt x="1131" y="9364"/>
                  </a:cubicBezTo>
                  <a:cubicBezTo>
                    <a:pt x="1131" y="9363"/>
                    <a:pt x="1130" y="9363"/>
                    <a:pt x="1130" y="9363"/>
                  </a:cubicBezTo>
                  <a:cubicBezTo>
                    <a:pt x="1088" y="9363"/>
                    <a:pt x="0" y="11381"/>
                    <a:pt x="24" y="12519"/>
                  </a:cubicBezTo>
                  <a:cubicBezTo>
                    <a:pt x="36" y="13460"/>
                    <a:pt x="298" y="14412"/>
                    <a:pt x="952" y="15103"/>
                  </a:cubicBezTo>
                  <a:cubicBezTo>
                    <a:pt x="1619" y="15805"/>
                    <a:pt x="2512" y="15996"/>
                    <a:pt x="3405" y="16151"/>
                  </a:cubicBezTo>
                  <a:cubicBezTo>
                    <a:pt x="4155" y="16282"/>
                    <a:pt x="5274" y="16413"/>
                    <a:pt x="5822" y="17056"/>
                  </a:cubicBezTo>
                  <a:cubicBezTo>
                    <a:pt x="5846" y="17079"/>
                    <a:pt x="5870" y="17115"/>
                    <a:pt x="5882" y="17139"/>
                  </a:cubicBezTo>
                  <a:cubicBezTo>
                    <a:pt x="6112" y="17632"/>
                    <a:pt x="5687" y="17883"/>
                    <a:pt x="5256" y="17883"/>
                  </a:cubicBezTo>
                  <a:cubicBezTo>
                    <a:pt x="5218" y="17883"/>
                    <a:pt x="5181" y="17881"/>
                    <a:pt x="5143" y="17877"/>
                  </a:cubicBezTo>
                  <a:cubicBezTo>
                    <a:pt x="4727" y="17829"/>
                    <a:pt x="4322" y="17710"/>
                    <a:pt x="3941" y="17532"/>
                  </a:cubicBezTo>
                  <a:cubicBezTo>
                    <a:pt x="3560" y="17389"/>
                    <a:pt x="3203" y="17187"/>
                    <a:pt x="2869" y="16960"/>
                  </a:cubicBezTo>
                  <a:cubicBezTo>
                    <a:pt x="2417" y="16627"/>
                    <a:pt x="2084" y="16174"/>
                    <a:pt x="1655" y="15829"/>
                  </a:cubicBezTo>
                  <a:cubicBezTo>
                    <a:pt x="1654" y="15828"/>
                    <a:pt x="1653" y="15828"/>
                    <a:pt x="1652" y="15828"/>
                  </a:cubicBezTo>
                  <a:cubicBezTo>
                    <a:pt x="1588" y="15828"/>
                    <a:pt x="1773" y="18102"/>
                    <a:pt x="2607" y="18913"/>
                  </a:cubicBezTo>
                  <a:cubicBezTo>
                    <a:pt x="3465" y="19723"/>
                    <a:pt x="4393" y="20496"/>
                    <a:pt x="5513" y="20913"/>
                  </a:cubicBezTo>
                  <a:cubicBezTo>
                    <a:pt x="5988" y="21092"/>
                    <a:pt x="6361" y="21205"/>
                    <a:pt x="6762" y="21205"/>
                  </a:cubicBezTo>
                  <a:cubicBezTo>
                    <a:pt x="6974" y="21205"/>
                    <a:pt x="7194" y="21174"/>
                    <a:pt x="7441" y="21104"/>
                  </a:cubicBezTo>
                  <a:cubicBezTo>
                    <a:pt x="7894" y="20985"/>
                    <a:pt x="8334" y="20794"/>
                    <a:pt x="8727" y="20544"/>
                  </a:cubicBezTo>
                  <a:cubicBezTo>
                    <a:pt x="8918" y="20402"/>
                    <a:pt x="9091" y="20336"/>
                    <a:pt x="9237" y="20336"/>
                  </a:cubicBezTo>
                  <a:cubicBezTo>
                    <a:pt x="9738" y="20336"/>
                    <a:pt x="9926" y="21103"/>
                    <a:pt x="9465" y="22163"/>
                  </a:cubicBezTo>
                  <a:cubicBezTo>
                    <a:pt x="9061" y="23104"/>
                    <a:pt x="9727" y="24164"/>
                    <a:pt x="10394" y="24914"/>
                  </a:cubicBezTo>
                  <a:cubicBezTo>
                    <a:pt x="11108" y="25699"/>
                    <a:pt x="12490" y="26533"/>
                    <a:pt x="13537" y="26664"/>
                  </a:cubicBezTo>
                  <a:cubicBezTo>
                    <a:pt x="13654" y="26679"/>
                    <a:pt x="13794" y="26687"/>
                    <a:pt x="13950" y="26687"/>
                  </a:cubicBezTo>
                  <a:cubicBezTo>
                    <a:pt x="15115" y="26687"/>
                    <a:pt x="17209" y="26279"/>
                    <a:pt x="17776" y="25807"/>
                  </a:cubicBezTo>
                  <a:cubicBezTo>
                    <a:pt x="16883" y="25545"/>
                    <a:pt x="14895" y="24949"/>
                    <a:pt x="14073" y="23818"/>
                  </a:cubicBezTo>
                  <a:cubicBezTo>
                    <a:pt x="13585" y="23140"/>
                    <a:pt x="13359" y="22306"/>
                    <a:pt x="13454" y="21485"/>
                  </a:cubicBezTo>
                  <a:lnTo>
                    <a:pt x="13454" y="21485"/>
                  </a:lnTo>
                  <a:cubicBezTo>
                    <a:pt x="14180" y="22616"/>
                    <a:pt x="15311" y="23425"/>
                    <a:pt x="16371" y="24247"/>
                  </a:cubicBezTo>
                  <a:cubicBezTo>
                    <a:pt x="17157" y="24854"/>
                    <a:pt x="18050" y="25473"/>
                    <a:pt x="19098" y="25521"/>
                  </a:cubicBezTo>
                  <a:cubicBezTo>
                    <a:pt x="19124" y="25522"/>
                    <a:pt x="19151" y="25522"/>
                    <a:pt x="19177" y="25522"/>
                  </a:cubicBezTo>
                  <a:cubicBezTo>
                    <a:pt x="20179" y="25522"/>
                    <a:pt x="21043" y="24871"/>
                    <a:pt x="21693" y="24140"/>
                  </a:cubicBezTo>
                  <a:cubicBezTo>
                    <a:pt x="22098" y="23687"/>
                    <a:pt x="22431" y="23199"/>
                    <a:pt x="22717" y="22663"/>
                  </a:cubicBezTo>
                  <a:cubicBezTo>
                    <a:pt x="22943" y="22270"/>
                    <a:pt x="23074" y="21818"/>
                    <a:pt x="23122" y="21366"/>
                  </a:cubicBezTo>
                  <a:cubicBezTo>
                    <a:pt x="23241" y="21376"/>
                    <a:pt x="23361" y="21381"/>
                    <a:pt x="23480" y="21381"/>
                  </a:cubicBezTo>
                  <a:cubicBezTo>
                    <a:pt x="23899" y="21381"/>
                    <a:pt x="24319" y="21317"/>
                    <a:pt x="24717" y="21187"/>
                  </a:cubicBezTo>
                  <a:cubicBezTo>
                    <a:pt x="26134" y="20711"/>
                    <a:pt x="26432" y="19258"/>
                    <a:pt x="26801" y="17996"/>
                  </a:cubicBezTo>
                  <a:cubicBezTo>
                    <a:pt x="26846" y="17839"/>
                    <a:pt x="26986" y="17023"/>
                    <a:pt x="26872" y="17023"/>
                  </a:cubicBezTo>
                  <a:cubicBezTo>
                    <a:pt x="26865" y="17023"/>
                    <a:pt x="26857" y="17026"/>
                    <a:pt x="26849" y="17032"/>
                  </a:cubicBezTo>
                  <a:cubicBezTo>
                    <a:pt x="26301" y="17437"/>
                    <a:pt x="25646" y="17675"/>
                    <a:pt x="24967" y="17722"/>
                  </a:cubicBezTo>
                  <a:cubicBezTo>
                    <a:pt x="24324" y="17770"/>
                    <a:pt x="23491" y="17841"/>
                    <a:pt x="22848" y="17841"/>
                  </a:cubicBezTo>
                  <a:cubicBezTo>
                    <a:pt x="21586" y="17841"/>
                    <a:pt x="20336" y="17770"/>
                    <a:pt x="19098" y="17639"/>
                  </a:cubicBezTo>
                  <a:cubicBezTo>
                    <a:pt x="18550" y="17579"/>
                    <a:pt x="17883" y="17437"/>
                    <a:pt x="17490" y="17032"/>
                  </a:cubicBezTo>
                  <a:cubicBezTo>
                    <a:pt x="17264" y="16794"/>
                    <a:pt x="17562" y="16663"/>
                    <a:pt x="17764" y="16579"/>
                  </a:cubicBezTo>
                  <a:cubicBezTo>
                    <a:pt x="18478" y="16305"/>
                    <a:pt x="19336" y="16282"/>
                    <a:pt x="20098" y="16246"/>
                  </a:cubicBezTo>
                  <a:cubicBezTo>
                    <a:pt x="21765" y="16174"/>
                    <a:pt x="23491" y="16329"/>
                    <a:pt x="25122" y="15924"/>
                  </a:cubicBezTo>
                  <a:cubicBezTo>
                    <a:pt x="26027" y="15710"/>
                    <a:pt x="26956" y="15293"/>
                    <a:pt x="27218" y="14377"/>
                  </a:cubicBezTo>
                  <a:cubicBezTo>
                    <a:pt x="27408" y="13674"/>
                    <a:pt x="27527" y="11484"/>
                    <a:pt x="27527" y="11483"/>
                  </a:cubicBezTo>
                  <a:lnTo>
                    <a:pt x="27527" y="11483"/>
                  </a:lnTo>
                  <a:cubicBezTo>
                    <a:pt x="27420" y="11531"/>
                    <a:pt x="27325" y="11591"/>
                    <a:pt x="27230" y="11686"/>
                  </a:cubicBezTo>
                  <a:lnTo>
                    <a:pt x="27230" y="11674"/>
                  </a:lnTo>
                  <a:cubicBezTo>
                    <a:pt x="26908" y="11924"/>
                    <a:pt x="26182" y="12162"/>
                    <a:pt x="25860" y="12329"/>
                  </a:cubicBezTo>
                  <a:cubicBezTo>
                    <a:pt x="25182" y="12674"/>
                    <a:pt x="23896" y="12936"/>
                    <a:pt x="23431" y="13067"/>
                  </a:cubicBezTo>
                  <a:cubicBezTo>
                    <a:pt x="22038" y="13436"/>
                    <a:pt x="21610" y="13305"/>
                    <a:pt x="20157" y="13448"/>
                  </a:cubicBezTo>
                  <a:cubicBezTo>
                    <a:pt x="20048" y="13461"/>
                    <a:pt x="19945" y="13466"/>
                    <a:pt x="19844" y="13466"/>
                  </a:cubicBezTo>
                  <a:cubicBezTo>
                    <a:pt x="19374" y="13466"/>
                    <a:pt x="18979" y="13344"/>
                    <a:pt x="18478" y="13246"/>
                  </a:cubicBezTo>
                  <a:cubicBezTo>
                    <a:pt x="18205" y="13186"/>
                    <a:pt x="17895" y="13091"/>
                    <a:pt x="17728" y="12876"/>
                  </a:cubicBezTo>
                  <a:cubicBezTo>
                    <a:pt x="17526" y="12603"/>
                    <a:pt x="17812" y="12317"/>
                    <a:pt x="18026" y="12174"/>
                  </a:cubicBezTo>
                  <a:cubicBezTo>
                    <a:pt x="18443" y="11888"/>
                    <a:pt x="18967" y="11769"/>
                    <a:pt x="19443" y="11638"/>
                  </a:cubicBezTo>
                  <a:cubicBezTo>
                    <a:pt x="20157" y="11460"/>
                    <a:pt x="20883" y="11352"/>
                    <a:pt x="21610" y="11293"/>
                  </a:cubicBezTo>
                  <a:cubicBezTo>
                    <a:pt x="22312" y="11233"/>
                    <a:pt x="23015" y="11126"/>
                    <a:pt x="23705" y="10971"/>
                  </a:cubicBezTo>
                  <a:cubicBezTo>
                    <a:pt x="24372" y="10793"/>
                    <a:pt x="25003" y="10531"/>
                    <a:pt x="25598" y="10198"/>
                  </a:cubicBezTo>
                  <a:cubicBezTo>
                    <a:pt x="26670" y="9602"/>
                    <a:pt x="27634" y="8626"/>
                    <a:pt x="27515" y="7304"/>
                  </a:cubicBezTo>
                  <a:cubicBezTo>
                    <a:pt x="27491" y="7233"/>
                    <a:pt x="27468" y="7161"/>
                    <a:pt x="27444" y="7102"/>
                  </a:cubicBezTo>
                  <a:cubicBezTo>
                    <a:pt x="27420" y="7042"/>
                    <a:pt x="27110" y="6340"/>
                    <a:pt x="26968" y="6054"/>
                  </a:cubicBezTo>
                  <a:lnTo>
                    <a:pt x="26884" y="5911"/>
                  </a:lnTo>
                  <a:lnTo>
                    <a:pt x="26753" y="6030"/>
                  </a:lnTo>
                  <a:cubicBezTo>
                    <a:pt x="26456" y="6316"/>
                    <a:pt x="26146" y="6566"/>
                    <a:pt x="25825" y="6816"/>
                  </a:cubicBezTo>
                  <a:cubicBezTo>
                    <a:pt x="25134" y="7352"/>
                    <a:pt x="24384" y="7828"/>
                    <a:pt x="23610" y="8245"/>
                  </a:cubicBezTo>
                  <a:cubicBezTo>
                    <a:pt x="23181" y="8447"/>
                    <a:pt x="22693" y="8685"/>
                    <a:pt x="22217" y="8709"/>
                  </a:cubicBezTo>
                  <a:cubicBezTo>
                    <a:pt x="22190" y="8711"/>
                    <a:pt x="22163" y="8712"/>
                    <a:pt x="22136" y="8712"/>
                  </a:cubicBezTo>
                  <a:cubicBezTo>
                    <a:pt x="21790" y="8712"/>
                    <a:pt x="21370" y="8569"/>
                    <a:pt x="21348" y="8162"/>
                  </a:cubicBezTo>
                  <a:cubicBezTo>
                    <a:pt x="21324" y="7757"/>
                    <a:pt x="21705" y="7435"/>
                    <a:pt x="21991" y="7221"/>
                  </a:cubicBezTo>
                  <a:cubicBezTo>
                    <a:pt x="22372" y="6935"/>
                    <a:pt x="22777" y="6697"/>
                    <a:pt x="23181" y="6471"/>
                  </a:cubicBezTo>
                  <a:cubicBezTo>
                    <a:pt x="24158" y="5935"/>
                    <a:pt x="25694" y="5649"/>
                    <a:pt x="25860" y="4554"/>
                  </a:cubicBezTo>
                  <a:cubicBezTo>
                    <a:pt x="25967" y="3923"/>
                    <a:pt x="25575" y="3637"/>
                    <a:pt x="25396" y="2828"/>
                  </a:cubicBezTo>
                  <a:cubicBezTo>
                    <a:pt x="25265" y="2244"/>
                    <a:pt x="25170" y="1649"/>
                    <a:pt x="25122" y="1054"/>
                  </a:cubicBezTo>
                  <a:cubicBezTo>
                    <a:pt x="24953" y="1065"/>
                    <a:pt x="24784" y="1070"/>
                    <a:pt x="24617" y="1070"/>
                  </a:cubicBezTo>
                  <a:cubicBezTo>
                    <a:pt x="24243" y="1070"/>
                    <a:pt x="23873" y="1043"/>
                    <a:pt x="23503" y="994"/>
                  </a:cubicBezTo>
                  <a:cubicBezTo>
                    <a:pt x="23093" y="923"/>
                    <a:pt x="22725" y="748"/>
                    <a:pt x="22402" y="748"/>
                  </a:cubicBezTo>
                  <a:cubicBezTo>
                    <a:pt x="22237" y="748"/>
                    <a:pt x="22084" y="794"/>
                    <a:pt x="21943" y="923"/>
                  </a:cubicBezTo>
                  <a:cubicBezTo>
                    <a:pt x="21788" y="1077"/>
                    <a:pt x="21645" y="1244"/>
                    <a:pt x="21538" y="1435"/>
                  </a:cubicBezTo>
                  <a:cubicBezTo>
                    <a:pt x="21312" y="1816"/>
                    <a:pt x="21145" y="2220"/>
                    <a:pt x="21038" y="2649"/>
                  </a:cubicBezTo>
                  <a:cubicBezTo>
                    <a:pt x="20895" y="3399"/>
                    <a:pt x="20776" y="3947"/>
                    <a:pt x="20383" y="4614"/>
                  </a:cubicBezTo>
                  <a:cubicBezTo>
                    <a:pt x="20322" y="4715"/>
                    <a:pt x="20078" y="4905"/>
                    <a:pt x="19949" y="4905"/>
                  </a:cubicBezTo>
                  <a:cubicBezTo>
                    <a:pt x="19927" y="4905"/>
                    <a:pt x="19909" y="4899"/>
                    <a:pt x="19895" y="4887"/>
                  </a:cubicBezTo>
                  <a:cubicBezTo>
                    <a:pt x="19205" y="4399"/>
                    <a:pt x="19598" y="3209"/>
                    <a:pt x="19812" y="2578"/>
                  </a:cubicBezTo>
                  <a:cubicBezTo>
                    <a:pt x="20062" y="1863"/>
                    <a:pt x="20383" y="1185"/>
                    <a:pt x="20800" y="554"/>
                  </a:cubicBezTo>
                  <a:lnTo>
                    <a:pt x="20895" y="399"/>
                  </a:lnTo>
                  <a:cubicBezTo>
                    <a:pt x="20716" y="367"/>
                    <a:pt x="20535" y="352"/>
                    <a:pt x="20353" y="352"/>
                  </a:cubicBezTo>
                  <a:cubicBezTo>
                    <a:pt x="20124" y="352"/>
                    <a:pt x="19895" y="376"/>
                    <a:pt x="19669" y="423"/>
                  </a:cubicBezTo>
                  <a:cubicBezTo>
                    <a:pt x="18717" y="685"/>
                    <a:pt x="18205" y="1827"/>
                    <a:pt x="17943" y="2685"/>
                  </a:cubicBezTo>
                  <a:cubicBezTo>
                    <a:pt x="17526" y="3994"/>
                    <a:pt x="17728" y="5399"/>
                    <a:pt x="17431" y="6721"/>
                  </a:cubicBezTo>
                  <a:cubicBezTo>
                    <a:pt x="17371" y="7054"/>
                    <a:pt x="17264" y="7364"/>
                    <a:pt x="17121" y="7662"/>
                  </a:cubicBezTo>
                  <a:cubicBezTo>
                    <a:pt x="17062" y="7816"/>
                    <a:pt x="16931" y="7935"/>
                    <a:pt x="16788" y="7983"/>
                  </a:cubicBezTo>
                  <a:cubicBezTo>
                    <a:pt x="16772" y="7986"/>
                    <a:pt x="16756" y="7988"/>
                    <a:pt x="16741" y="7988"/>
                  </a:cubicBezTo>
                  <a:cubicBezTo>
                    <a:pt x="16579" y="7988"/>
                    <a:pt x="16424" y="7828"/>
                    <a:pt x="16359" y="7697"/>
                  </a:cubicBezTo>
                  <a:cubicBezTo>
                    <a:pt x="16061" y="7138"/>
                    <a:pt x="16288" y="6352"/>
                    <a:pt x="16311" y="5757"/>
                  </a:cubicBezTo>
                  <a:cubicBezTo>
                    <a:pt x="16383" y="4233"/>
                    <a:pt x="16181" y="2709"/>
                    <a:pt x="16383" y="1208"/>
                  </a:cubicBezTo>
                  <a:cubicBezTo>
                    <a:pt x="16419" y="994"/>
                    <a:pt x="16454" y="780"/>
                    <a:pt x="16502" y="577"/>
                  </a:cubicBezTo>
                  <a:cubicBezTo>
                    <a:pt x="16526" y="434"/>
                    <a:pt x="16562" y="304"/>
                    <a:pt x="16621" y="184"/>
                  </a:cubicBezTo>
                  <a:cubicBezTo>
                    <a:pt x="16702" y="43"/>
                    <a:pt x="16682" y="0"/>
                    <a:pt x="16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644015" y="2206960"/>
              <a:ext cx="701226" cy="832049"/>
            </a:xfrm>
            <a:custGeom>
              <a:avLst/>
              <a:gdLst/>
              <a:ahLst/>
              <a:cxnLst/>
              <a:rect l="l" t="t" r="r" b="b"/>
              <a:pathLst>
                <a:path w="18873" h="22394" extrusionOk="0">
                  <a:moveTo>
                    <a:pt x="18798" y="0"/>
                  </a:moveTo>
                  <a:cubicBezTo>
                    <a:pt x="18778" y="0"/>
                    <a:pt x="18759" y="11"/>
                    <a:pt x="18746" y="36"/>
                  </a:cubicBezTo>
                  <a:cubicBezTo>
                    <a:pt x="18258" y="1012"/>
                    <a:pt x="17460" y="1679"/>
                    <a:pt x="16639" y="2381"/>
                  </a:cubicBezTo>
                  <a:cubicBezTo>
                    <a:pt x="16020" y="2929"/>
                    <a:pt x="15436" y="3512"/>
                    <a:pt x="14900" y="4143"/>
                  </a:cubicBezTo>
                  <a:cubicBezTo>
                    <a:pt x="14888" y="3941"/>
                    <a:pt x="14853" y="3739"/>
                    <a:pt x="14841" y="3536"/>
                  </a:cubicBezTo>
                  <a:cubicBezTo>
                    <a:pt x="14793" y="2988"/>
                    <a:pt x="14746" y="2441"/>
                    <a:pt x="14698" y="1905"/>
                  </a:cubicBezTo>
                  <a:cubicBezTo>
                    <a:pt x="14698" y="1857"/>
                    <a:pt x="14686" y="1798"/>
                    <a:pt x="14686" y="1750"/>
                  </a:cubicBezTo>
                  <a:cubicBezTo>
                    <a:pt x="14519" y="1810"/>
                    <a:pt x="14234" y="4179"/>
                    <a:pt x="14281" y="4858"/>
                  </a:cubicBezTo>
                  <a:lnTo>
                    <a:pt x="14222" y="4917"/>
                  </a:lnTo>
                  <a:cubicBezTo>
                    <a:pt x="13400" y="5846"/>
                    <a:pt x="12567" y="6798"/>
                    <a:pt x="11757" y="7763"/>
                  </a:cubicBezTo>
                  <a:cubicBezTo>
                    <a:pt x="11733" y="7191"/>
                    <a:pt x="11567" y="6572"/>
                    <a:pt x="11471" y="6048"/>
                  </a:cubicBezTo>
                  <a:cubicBezTo>
                    <a:pt x="11317" y="5263"/>
                    <a:pt x="11102" y="4489"/>
                    <a:pt x="10924" y="3715"/>
                  </a:cubicBezTo>
                  <a:cubicBezTo>
                    <a:pt x="10828" y="3310"/>
                    <a:pt x="10745" y="2917"/>
                    <a:pt x="10686" y="2524"/>
                  </a:cubicBezTo>
                  <a:cubicBezTo>
                    <a:pt x="10650" y="2703"/>
                    <a:pt x="10638" y="2893"/>
                    <a:pt x="10626" y="3072"/>
                  </a:cubicBezTo>
                  <a:cubicBezTo>
                    <a:pt x="10626" y="3941"/>
                    <a:pt x="10709" y="4810"/>
                    <a:pt x="10840" y="5679"/>
                  </a:cubicBezTo>
                  <a:cubicBezTo>
                    <a:pt x="11043" y="6584"/>
                    <a:pt x="10876" y="7584"/>
                    <a:pt x="11186" y="8453"/>
                  </a:cubicBezTo>
                  <a:cubicBezTo>
                    <a:pt x="10638" y="9120"/>
                    <a:pt x="10114" y="9799"/>
                    <a:pt x="9614" y="10477"/>
                  </a:cubicBezTo>
                  <a:cubicBezTo>
                    <a:pt x="9388" y="10787"/>
                    <a:pt x="9150" y="11097"/>
                    <a:pt x="8912" y="11406"/>
                  </a:cubicBezTo>
                  <a:cubicBezTo>
                    <a:pt x="8661" y="10585"/>
                    <a:pt x="8054" y="9799"/>
                    <a:pt x="7769" y="9025"/>
                  </a:cubicBezTo>
                  <a:cubicBezTo>
                    <a:pt x="7376" y="7918"/>
                    <a:pt x="7042" y="6787"/>
                    <a:pt x="6721" y="5655"/>
                  </a:cubicBezTo>
                  <a:cubicBezTo>
                    <a:pt x="6554" y="5072"/>
                    <a:pt x="6364" y="4489"/>
                    <a:pt x="6197" y="3905"/>
                  </a:cubicBezTo>
                  <a:lnTo>
                    <a:pt x="6197" y="3905"/>
                  </a:lnTo>
                  <a:cubicBezTo>
                    <a:pt x="6209" y="4191"/>
                    <a:pt x="6233" y="4477"/>
                    <a:pt x="6256" y="4751"/>
                  </a:cubicBezTo>
                  <a:cubicBezTo>
                    <a:pt x="6280" y="5024"/>
                    <a:pt x="7316" y="9894"/>
                    <a:pt x="8471" y="11966"/>
                  </a:cubicBezTo>
                  <a:lnTo>
                    <a:pt x="7578" y="13085"/>
                  </a:lnTo>
                  <a:cubicBezTo>
                    <a:pt x="7197" y="12323"/>
                    <a:pt x="6435" y="11704"/>
                    <a:pt x="5828" y="11156"/>
                  </a:cubicBezTo>
                  <a:cubicBezTo>
                    <a:pt x="4875" y="10275"/>
                    <a:pt x="3935" y="9394"/>
                    <a:pt x="3066" y="8430"/>
                  </a:cubicBezTo>
                  <a:cubicBezTo>
                    <a:pt x="2589" y="7906"/>
                    <a:pt x="2149" y="7358"/>
                    <a:pt x="1732" y="6787"/>
                  </a:cubicBezTo>
                  <a:lnTo>
                    <a:pt x="1732" y="6787"/>
                  </a:lnTo>
                  <a:cubicBezTo>
                    <a:pt x="2113" y="7549"/>
                    <a:pt x="2089" y="7680"/>
                    <a:pt x="2506" y="8382"/>
                  </a:cubicBezTo>
                  <a:cubicBezTo>
                    <a:pt x="2565" y="8477"/>
                    <a:pt x="3256" y="9323"/>
                    <a:pt x="3268" y="9418"/>
                  </a:cubicBezTo>
                  <a:cubicBezTo>
                    <a:pt x="3720" y="9906"/>
                    <a:pt x="4042" y="10216"/>
                    <a:pt x="4518" y="10668"/>
                  </a:cubicBezTo>
                  <a:cubicBezTo>
                    <a:pt x="5018" y="11156"/>
                    <a:pt x="5542" y="11609"/>
                    <a:pt x="6042" y="12097"/>
                  </a:cubicBezTo>
                  <a:cubicBezTo>
                    <a:pt x="6495" y="12525"/>
                    <a:pt x="6852" y="13025"/>
                    <a:pt x="7280" y="13466"/>
                  </a:cubicBezTo>
                  <a:cubicBezTo>
                    <a:pt x="7018" y="13799"/>
                    <a:pt x="6768" y="14133"/>
                    <a:pt x="6518" y="14478"/>
                  </a:cubicBezTo>
                  <a:cubicBezTo>
                    <a:pt x="6018" y="13942"/>
                    <a:pt x="5232" y="13609"/>
                    <a:pt x="4601" y="13323"/>
                  </a:cubicBezTo>
                  <a:cubicBezTo>
                    <a:pt x="3756" y="12954"/>
                    <a:pt x="2899" y="12632"/>
                    <a:pt x="2018" y="12382"/>
                  </a:cubicBezTo>
                  <a:lnTo>
                    <a:pt x="1387" y="12192"/>
                  </a:lnTo>
                  <a:lnTo>
                    <a:pt x="1387" y="12192"/>
                  </a:lnTo>
                  <a:cubicBezTo>
                    <a:pt x="1434" y="12228"/>
                    <a:pt x="1482" y="12263"/>
                    <a:pt x="1518" y="12311"/>
                  </a:cubicBezTo>
                  <a:cubicBezTo>
                    <a:pt x="1720" y="12490"/>
                    <a:pt x="3089" y="13359"/>
                    <a:pt x="3732" y="13609"/>
                  </a:cubicBezTo>
                  <a:cubicBezTo>
                    <a:pt x="4220" y="13799"/>
                    <a:pt x="4697" y="14014"/>
                    <a:pt x="5161" y="14240"/>
                  </a:cubicBezTo>
                  <a:cubicBezTo>
                    <a:pt x="5530" y="14430"/>
                    <a:pt x="5864" y="14668"/>
                    <a:pt x="6245" y="14835"/>
                  </a:cubicBezTo>
                  <a:cubicBezTo>
                    <a:pt x="6102" y="15038"/>
                    <a:pt x="5959" y="15240"/>
                    <a:pt x="5816" y="15454"/>
                  </a:cubicBezTo>
                  <a:cubicBezTo>
                    <a:pt x="5564" y="15413"/>
                    <a:pt x="5307" y="15396"/>
                    <a:pt x="5047" y="15396"/>
                  </a:cubicBezTo>
                  <a:cubicBezTo>
                    <a:pt x="4189" y="15396"/>
                    <a:pt x="3302" y="15575"/>
                    <a:pt x="2470" y="15621"/>
                  </a:cubicBezTo>
                  <a:cubicBezTo>
                    <a:pt x="2208" y="15645"/>
                    <a:pt x="1934" y="15657"/>
                    <a:pt x="1661" y="15657"/>
                  </a:cubicBezTo>
                  <a:cubicBezTo>
                    <a:pt x="1855" y="15810"/>
                    <a:pt x="2796" y="15955"/>
                    <a:pt x="3359" y="15955"/>
                  </a:cubicBezTo>
                  <a:cubicBezTo>
                    <a:pt x="3452" y="15955"/>
                    <a:pt x="3534" y="15951"/>
                    <a:pt x="3601" y="15942"/>
                  </a:cubicBezTo>
                  <a:cubicBezTo>
                    <a:pt x="3836" y="15910"/>
                    <a:pt x="4093" y="15903"/>
                    <a:pt x="4354" y="15903"/>
                  </a:cubicBezTo>
                  <a:cubicBezTo>
                    <a:pt x="4545" y="15903"/>
                    <a:pt x="4737" y="15906"/>
                    <a:pt x="4925" y="15906"/>
                  </a:cubicBezTo>
                  <a:cubicBezTo>
                    <a:pt x="5132" y="15906"/>
                    <a:pt x="5333" y="15902"/>
                    <a:pt x="5518" y="15883"/>
                  </a:cubicBezTo>
                  <a:lnTo>
                    <a:pt x="5518" y="15883"/>
                  </a:lnTo>
                  <a:cubicBezTo>
                    <a:pt x="4304" y="17764"/>
                    <a:pt x="2018" y="20395"/>
                    <a:pt x="256" y="21812"/>
                  </a:cubicBezTo>
                  <a:cubicBezTo>
                    <a:pt x="1" y="22018"/>
                    <a:pt x="182" y="22393"/>
                    <a:pt x="446" y="22393"/>
                  </a:cubicBezTo>
                  <a:cubicBezTo>
                    <a:pt x="503" y="22393"/>
                    <a:pt x="564" y="22376"/>
                    <a:pt x="625" y="22336"/>
                  </a:cubicBezTo>
                  <a:cubicBezTo>
                    <a:pt x="2375" y="21122"/>
                    <a:pt x="4601" y="18431"/>
                    <a:pt x="5768" y="16681"/>
                  </a:cubicBezTo>
                  <a:cubicBezTo>
                    <a:pt x="5911" y="16454"/>
                    <a:pt x="6066" y="16228"/>
                    <a:pt x="6233" y="16014"/>
                  </a:cubicBezTo>
                  <a:cubicBezTo>
                    <a:pt x="6887" y="16752"/>
                    <a:pt x="7483" y="18990"/>
                    <a:pt x="7578" y="19181"/>
                  </a:cubicBezTo>
                  <a:lnTo>
                    <a:pt x="7721" y="19479"/>
                  </a:lnTo>
                  <a:cubicBezTo>
                    <a:pt x="7685" y="19050"/>
                    <a:pt x="7459" y="16895"/>
                    <a:pt x="6518" y="15621"/>
                  </a:cubicBezTo>
                  <a:cubicBezTo>
                    <a:pt x="6649" y="15442"/>
                    <a:pt x="6685" y="15347"/>
                    <a:pt x="6816" y="15169"/>
                  </a:cubicBezTo>
                  <a:cubicBezTo>
                    <a:pt x="7221" y="15192"/>
                    <a:pt x="7614" y="15288"/>
                    <a:pt x="7995" y="15454"/>
                  </a:cubicBezTo>
                  <a:cubicBezTo>
                    <a:pt x="8542" y="15740"/>
                    <a:pt x="9054" y="16085"/>
                    <a:pt x="9531" y="16490"/>
                  </a:cubicBezTo>
                  <a:cubicBezTo>
                    <a:pt x="10284" y="17108"/>
                    <a:pt x="11832" y="18373"/>
                    <a:pt x="12084" y="18373"/>
                  </a:cubicBezTo>
                  <a:cubicBezTo>
                    <a:pt x="12099" y="18373"/>
                    <a:pt x="12109" y="18369"/>
                    <a:pt x="12114" y="18359"/>
                  </a:cubicBezTo>
                  <a:cubicBezTo>
                    <a:pt x="11781" y="17966"/>
                    <a:pt x="11448" y="17562"/>
                    <a:pt x="11090" y="17193"/>
                  </a:cubicBezTo>
                  <a:cubicBezTo>
                    <a:pt x="10436" y="16490"/>
                    <a:pt x="9685" y="15883"/>
                    <a:pt x="8864" y="15395"/>
                  </a:cubicBezTo>
                  <a:cubicBezTo>
                    <a:pt x="8400" y="15121"/>
                    <a:pt x="7745" y="14788"/>
                    <a:pt x="7126" y="14752"/>
                  </a:cubicBezTo>
                  <a:cubicBezTo>
                    <a:pt x="7399" y="14383"/>
                    <a:pt x="7673" y="14014"/>
                    <a:pt x="7947" y="13645"/>
                  </a:cubicBezTo>
                  <a:cubicBezTo>
                    <a:pt x="9825" y="13723"/>
                    <a:pt x="13213" y="14850"/>
                    <a:pt x="13681" y="14850"/>
                  </a:cubicBezTo>
                  <a:cubicBezTo>
                    <a:pt x="13711" y="14850"/>
                    <a:pt x="13729" y="14845"/>
                    <a:pt x="13734" y="14835"/>
                  </a:cubicBezTo>
                  <a:lnTo>
                    <a:pt x="13376" y="14716"/>
                  </a:lnTo>
                  <a:cubicBezTo>
                    <a:pt x="11882" y="14187"/>
                    <a:pt x="10110" y="13248"/>
                    <a:pt x="8436" y="13248"/>
                  </a:cubicBezTo>
                  <a:cubicBezTo>
                    <a:pt x="8376" y="13248"/>
                    <a:pt x="8316" y="13249"/>
                    <a:pt x="8257" y="13252"/>
                  </a:cubicBezTo>
                  <a:cubicBezTo>
                    <a:pt x="8721" y="12632"/>
                    <a:pt x="9197" y="12013"/>
                    <a:pt x="9674" y="11394"/>
                  </a:cubicBezTo>
                  <a:lnTo>
                    <a:pt x="9697" y="11394"/>
                  </a:lnTo>
                  <a:cubicBezTo>
                    <a:pt x="11436" y="11037"/>
                    <a:pt x="15115" y="10989"/>
                    <a:pt x="15389" y="10882"/>
                  </a:cubicBezTo>
                  <a:lnTo>
                    <a:pt x="15234" y="10882"/>
                  </a:lnTo>
                  <a:cubicBezTo>
                    <a:pt x="14126" y="10835"/>
                    <a:pt x="13031" y="10704"/>
                    <a:pt x="11924" y="10620"/>
                  </a:cubicBezTo>
                  <a:cubicBezTo>
                    <a:pt x="11648" y="10597"/>
                    <a:pt x="11372" y="10577"/>
                    <a:pt x="11100" y="10577"/>
                  </a:cubicBezTo>
                  <a:cubicBezTo>
                    <a:pt x="10808" y="10577"/>
                    <a:pt x="10522" y="10600"/>
                    <a:pt x="10245" y="10668"/>
                  </a:cubicBezTo>
                  <a:cubicBezTo>
                    <a:pt x="11055" y="9620"/>
                    <a:pt x="12210" y="8346"/>
                    <a:pt x="13067" y="7322"/>
                  </a:cubicBezTo>
                  <a:cubicBezTo>
                    <a:pt x="14162" y="6929"/>
                    <a:pt x="16508" y="6286"/>
                    <a:pt x="16662" y="6156"/>
                  </a:cubicBezTo>
                  <a:lnTo>
                    <a:pt x="16662" y="6156"/>
                  </a:lnTo>
                  <a:cubicBezTo>
                    <a:pt x="15710" y="6203"/>
                    <a:pt x="14567" y="6239"/>
                    <a:pt x="13591" y="6548"/>
                  </a:cubicBezTo>
                  <a:cubicBezTo>
                    <a:pt x="13960" y="6132"/>
                    <a:pt x="14317" y="5715"/>
                    <a:pt x="14674" y="5298"/>
                  </a:cubicBezTo>
                  <a:cubicBezTo>
                    <a:pt x="15484" y="4370"/>
                    <a:pt x="16270" y="3453"/>
                    <a:pt x="17020" y="2500"/>
                  </a:cubicBezTo>
                  <a:cubicBezTo>
                    <a:pt x="17651" y="1691"/>
                    <a:pt x="18460" y="1048"/>
                    <a:pt x="18865" y="83"/>
                  </a:cubicBezTo>
                  <a:cubicBezTo>
                    <a:pt x="18873" y="37"/>
                    <a:pt x="18835" y="0"/>
                    <a:pt x="18798"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99209" y="2398389"/>
              <a:ext cx="1054682" cy="1012660"/>
            </a:xfrm>
            <a:custGeom>
              <a:avLst/>
              <a:gdLst/>
              <a:ahLst/>
              <a:cxnLst/>
              <a:rect l="l" t="t" r="r" b="b"/>
              <a:pathLst>
                <a:path w="28386" h="27255" extrusionOk="0">
                  <a:moveTo>
                    <a:pt x="19563" y="2385"/>
                  </a:moveTo>
                  <a:cubicBezTo>
                    <a:pt x="19634" y="2408"/>
                    <a:pt x="19706" y="2432"/>
                    <a:pt x="19765" y="2456"/>
                  </a:cubicBezTo>
                  <a:lnTo>
                    <a:pt x="19777" y="2456"/>
                  </a:lnTo>
                  <a:cubicBezTo>
                    <a:pt x="20111" y="2611"/>
                    <a:pt x="20432" y="2968"/>
                    <a:pt x="20634" y="3170"/>
                  </a:cubicBezTo>
                  <a:cubicBezTo>
                    <a:pt x="20992" y="3504"/>
                    <a:pt x="21277" y="3909"/>
                    <a:pt x="21492" y="4349"/>
                  </a:cubicBezTo>
                  <a:cubicBezTo>
                    <a:pt x="21980" y="5468"/>
                    <a:pt x="22075" y="7028"/>
                    <a:pt x="21516" y="8135"/>
                  </a:cubicBezTo>
                  <a:cubicBezTo>
                    <a:pt x="21410" y="8338"/>
                    <a:pt x="21272" y="8540"/>
                    <a:pt x="21112" y="8540"/>
                  </a:cubicBezTo>
                  <a:cubicBezTo>
                    <a:pt x="21036" y="8540"/>
                    <a:pt x="20956" y="8496"/>
                    <a:pt x="20873" y="8385"/>
                  </a:cubicBezTo>
                  <a:cubicBezTo>
                    <a:pt x="20634" y="8064"/>
                    <a:pt x="20515" y="7647"/>
                    <a:pt x="20408" y="7278"/>
                  </a:cubicBezTo>
                  <a:cubicBezTo>
                    <a:pt x="20182" y="6421"/>
                    <a:pt x="20015" y="5552"/>
                    <a:pt x="19944" y="4671"/>
                  </a:cubicBezTo>
                  <a:cubicBezTo>
                    <a:pt x="19861" y="3909"/>
                    <a:pt x="19789" y="3123"/>
                    <a:pt x="19563" y="2385"/>
                  </a:cubicBezTo>
                  <a:close/>
                  <a:moveTo>
                    <a:pt x="14631" y="10936"/>
                  </a:moveTo>
                  <a:cubicBezTo>
                    <a:pt x="14760" y="10936"/>
                    <a:pt x="14886" y="11005"/>
                    <a:pt x="14955" y="11124"/>
                  </a:cubicBezTo>
                  <a:cubicBezTo>
                    <a:pt x="14955" y="11136"/>
                    <a:pt x="14967" y="11136"/>
                    <a:pt x="14979" y="11148"/>
                  </a:cubicBezTo>
                  <a:cubicBezTo>
                    <a:pt x="15062" y="11243"/>
                    <a:pt x="15134" y="11362"/>
                    <a:pt x="15169" y="11481"/>
                  </a:cubicBezTo>
                  <a:cubicBezTo>
                    <a:pt x="15205" y="11707"/>
                    <a:pt x="15122" y="11957"/>
                    <a:pt x="14884" y="12017"/>
                  </a:cubicBezTo>
                  <a:cubicBezTo>
                    <a:pt x="14835" y="12028"/>
                    <a:pt x="14787" y="12034"/>
                    <a:pt x="14739" y="12034"/>
                  </a:cubicBezTo>
                  <a:cubicBezTo>
                    <a:pt x="14451" y="12034"/>
                    <a:pt x="14200" y="11825"/>
                    <a:pt x="14169" y="11529"/>
                  </a:cubicBezTo>
                  <a:lnTo>
                    <a:pt x="14181" y="11529"/>
                  </a:lnTo>
                  <a:cubicBezTo>
                    <a:pt x="14169" y="11290"/>
                    <a:pt x="14312" y="11005"/>
                    <a:pt x="14550" y="10945"/>
                  </a:cubicBezTo>
                  <a:cubicBezTo>
                    <a:pt x="14577" y="10939"/>
                    <a:pt x="14604" y="10936"/>
                    <a:pt x="14631" y="10936"/>
                  </a:cubicBezTo>
                  <a:close/>
                  <a:moveTo>
                    <a:pt x="17563" y="10767"/>
                  </a:moveTo>
                  <a:cubicBezTo>
                    <a:pt x="17777" y="10790"/>
                    <a:pt x="17967" y="10874"/>
                    <a:pt x="18122" y="11005"/>
                  </a:cubicBezTo>
                  <a:lnTo>
                    <a:pt x="18158" y="11029"/>
                  </a:lnTo>
                  <a:cubicBezTo>
                    <a:pt x="18432" y="11255"/>
                    <a:pt x="18646" y="11683"/>
                    <a:pt x="18563" y="12052"/>
                  </a:cubicBezTo>
                  <a:cubicBezTo>
                    <a:pt x="18499" y="12308"/>
                    <a:pt x="18311" y="12601"/>
                    <a:pt x="18034" y="12601"/>
                  </a:cubicBezTo>
                  <a:cubicBezTo>
                    <a:pt x="18001" y="12601"/>
                    <a:pt x="17967" y="12597"/>
                    <a:pt x="17932" y="12588"/>
                  </a:cubicBezTo>
                  <a:cubicBezTo>
                    <a:pt x="17646" y="12517"/>
                    <a:pt x="17503" y="12207"/>
                    <a:pt x="17420" y="11957"/>
                  </a:cubicBezTo>
                  <a:cubicBezTo>
                    <a:pt x="17372" y="11779"/>
                    <a:pt x="17336" y="11588"/>
                    <a:pt x="17313" y="11410"/>
                  </a:cubicBezTo>
                  <a:cubicBezTo>
                    <a:pt x="17277" y="11267"/>
                    <a:pt x="17265" y="11124"/>
                    <a:pt x="17289" y="10981"/>
                  </a:cubicBezTo>
                  <a:cubicBezTo>
                    <a:pt x="17325" y="10850"/>
                    <a:pt x="17432" y="10767"/>
                    <a:pt x="17563" y="10767"/>
                  </a:cubicBezTo>
                  <a:close/>
                  <a:moveTo>
                    <a:pt x="20180" y="11092"/>
                  </a:moveTo>
                  <a:cubicBezTo>
                    <a:pt x="20291" y="11092"/>
                    <a:pt x="20400" y="11160"/>
                    <a:pt x="20444" y="11279"/>
                  </a:cubicBezTo>
                  <a:lnTo>
                    <a:pt x="20456" y="11267"/>
                  </a:lnTo>
                  <a:cubicBezTo>
                    <a:pt x="20765" y="11624"/>
                    <a:pt x="20742" y="12279"/>
                    <a:pt x="20551" y="12672"/>
                  </a:cubicBezTo>
                  <a:cubicBezTo>
                    <a:pt x="20490" y="12774"/>
                    <a:pt x="20390" y="12829"/>
                    <a:pt x="20289" y="12829"/>
                  </a:cubicBezTo>
                  <a:cubicBezTo>
                    <a:pt x="20213" y="12829"/>
                    <a:pt x="20136" y="12798"/>
                    <a:pt x="20075" y="12731"/>
                  </a:cubicBezTo>
                  <a:cubicBezTo>
                    <a:pt x="19753" y="12350"/>
                    <a:pt x="19587" y="11564"/>
                    <a:pt x="19992" y="11171"/>
                  </a:cubicBezTo>
                  <a:cubicBezTo>
                    <a:pt x="20046" y="11117"/>
                    <a:pt x="20113" y="11092"/>
                    <a:pt x="20180" y="11092"/>
                  </a:cubicBezTo>
                  <a:close/>
                  <a:moveTo>
                    <a:pt x="15878" y="14241"/>
                  </a:moveTo>
                  <a:cubicBezTo>
                    <a:pt x="15891" y="14241"/>
                    <a:pt x="15905" y="14242"/>
                    <a:pt x="15920" y="14243"/>
                  </a:cubicBezTo>
                  <a:cubicBezTo>
                    <a:pt x="16003" y="14243"/>
                    <a:pt x="16098" y="14255"/>
                    <a:pt x="16158" y="14362"/>
                  </a:cubicBezTo>
                  <a:cubicBezTo>
                    <a:pt x="16301" y="14708"/>
                    <a:pt x="16098" y="15148"/>
                    <a:pt x="15860" y="15410"/>
                  </a:cubicBezTo>
                  <a:cubicBezTo>
                    <a:pt x="15717" y="15553"/>
                    <a:pt x="15509" y="15660"/>
                    <a:pt x="15321" y="15660"/>
                  </a:cubicBezTo>
                  <a:cubicBezTo>
                    <a:pt x="15179" y="15660"/>
                    <a:pt x="15049" y="15599"/>
                    <a:pt x="14967" y="15446"/>
                  </a:cubicBezTo>
                  <a:cubicBezTo>
                    <a:pt x="14800" y="15172"/>
                    <a:pt x="15050" y="14839"/>
                    <a:pt x="15217" y="14636"/>
                  </a:cubicBezTo>
                  <a:cubicBezTo>
                    <a:pt x="15387" y="14444"/>
                    <a:pt x="15620" y="14241"/>
                    <a:pt x="15878" y="14241"/>
                  </a:cubicBezTo>
                  <a:close/>
                  <a:moveTo>
                    <a:pt x="20202" y="15522"/>
                  </a:moveTo>
                  <a:cubicBezTo>
                    <a:pt x="20263" y="15522"/>
                    <a:pt x="20322" y="15545"/>
                    <a:pt x="20367" y="15605"/>
                  </a:cubicBezTo>
                  <a:lnTo>
                    <a:pt x="20367" y="15605"/>
                  </a:lnTo>
                  <a:cubicBezTo>
                    <a:pt x="20381" y="15626"/>
                    <a:pt x="20402" y="15660"/>
                    <a:pt x="20408" y="15672"/>
                  </a:cubicBezTo>
                  <a:cubicBezTo>
                    <a:pt x="20432" y="15720"/>
                    <a:pt x="20444" y="15755"/>
                    <a:pt x="20456" y="15803"/>
                  </a:cubicBezTo>
                  <a:cubicBezTo>
                    <a:pt x="20480" y="15898"/>
                    <a:pt x="20503" y="15993"/>
                    <a:pt x="20503" y="16089"/>
                  </a:cubicBezTo>
                  <a:cubicBezTo>
                    <a:pt x="20527" y="16279"/>
                    <a:pt x="20515" y="16470"/>
                    <a:pt x="20480" y="16648"/>
                  </a:cubicBezTo>
                  <a:cubicBezTo>
                    <a:pt x="20425" y="16910"/>
                    <a:pt x="20191" y="17302"/>
                    <a:pt x="19887" y="17302"/>
                  </a:cubicBezTo>
                  <a:cubicBezTo>
                    <a:pt x="19859" y="17302"/>
                    <a:pt x="19830" y="17298"/>
                    <a:pt x="19801" y="17291"/>
                  </a:cubicBezTo>
                  <a:cubicBezTo>
                    <a:pt x="19206" y="17160"/>
                    <a:pt x="19622" y="16077"/>
                    <a:pt x="19884" y="15732"/>
                  </a:cubicBezTo>
                  <a:cubicBezTo>
                    <a:pt x="19925" y="15635"/>
                    <a:pt x="20069" y="15522"/>
                    <a:pt x="20202" y="15522"/>
                  </a:cubicBezTo>
                  <a:close/>
                  <a:moveTo>
                    <a:pt x="18191" y="15040"/>
                  </a:moveTo>
                  <a:cubicBezTo>
                    <a:pt x="18204" y="15040"/>
                    <a:pt x="18216" y="15041"/>
                    <a:pt x="18229" y="15041"/>
                  </a:cubicBezTo>
                  <a:cubicBezTo>
                    <a:pt x="18396" y="15041"/>
                    <a:pt x="18539" y="15184"/>
                    <a:pt x="18539" y="15362"/>
                  </a:cubicBezTo>
                  <a:cubicBezTo>
                    <a:pt x="18527" y="15446"/>
                    <a:pt x="18515" y="15529"/>
                    <a:pt x="18503" y="15612"/>
                  </a:cubicBezTo>
                  <a:cubicBezTo>
                    <a:pt x="18408" y="15982"/>
                    <a:pt x="18229" y="16339"/>
                    <a:pt x="18003" y="16660"/>
                  </a:cubicBezTo>
                  <a:cubicBezTo>
                    <a:pt x="17753" y="16994"/>
                    <a:pt x="17432" y="17279"/>
                    <a:pt x="17063" y="17482"/>
                  </a:cubicBezTo>
                  <a:cubicBezTo>
                    <a:pt x="17015" y="17507"/>
                    <a:pt x="16964" y="17519"/>
                    <a:pt x="16915" y="17519"/>
                  </a:cubicBezTo>
                  <a:cubicBezTo>
                    <a:pt x="16780" y="17519"/>
                    <a:pt x="16654" y="17431"/>
                    <a:pt x="16610" y="17291"/>
                  </a:cubicBezTo>
                  <a:cubicBezTo>
                    <a:pt x="16469" y="16410"/>
                    <a:pt x="17187" y="15040"/>
                    <a:pt x="18191" y="15040"/>
                  </a:cubicBezTo>
                  <a:close/>
                  <a:moveTo>
                    <a:pt x="16626" y="0"/>
                  </a:moveTo>
                  <a:cubicBezTo>
                    <a:pt x="16084" y="0"/>
                    <a:pt x="15526" y="83"/>
                    <a:pt x="14991" y="146"/>
                  </a:cubicBezTo>
                  <a:cubicBezTo>
                    <a:pt x="14812" y="158"/>
                    <a:pt x="13931" y="372"/>
                    <a:pt x="14086" y="468"/>
                  </a:cubicBezTo>
                  <a:cubicBezTo>
                    <a:pt x="14669" y="825"/>
                    <a:pt x="15134" y="1325"/>
                    <a:pt x="15443" y="1932"/>
                  </a:cubicBezTo>
                  <a:cubicBezTo>
                    <a:pt x="15741" y="2516"/>
                    <a:pt x="16122" y="3254"/>
                    <a:pt x="16372" y="3849"/>
                  </a:cubicBezTo>
                  <a:cubicBezTo>
                    <a:pt x="16848" y="5004"/>
                    <a:pt x="17265" y="6183"/>
                    <a:pt x="17622" y="7385"/>
                  </a:cubicBezTo>
                  <a:cubicBezTo>
                    <a:pt x="17789" y="7909"/>
                    <a:pt x="17908" y="8576"/>
                    <a:pt x="17682" y="9100"/>
                  </a:cubicBezTo>
                  <a:cubicBezTo>
                    <a:pt x="17639" y="9208"/>
                    <a:pt x="17578" y="9248"/>
                    <a:pt x="17512" y="9248"/>
                  </a:cubicBezTo>
                  <a:cubicBezTo>
                    <a:pt x="17395" y="9248"/>
                    <a:pt x="17261" y="9123"/>
                    <a:pt x="17170" y="9016"/>
                  </a:cubicBezTo>
                  <a:cubicBezTo>
                    <a:pt x="16634" y="8469"/>
                    <a:pt x="16277" y="7683"/>
                    <a:pt x="15955" y="6992"/>
                  </a:cubicBezTo>
                  <a:cubicBezTo>
                    <a:pt x="15241" y="5492"/>
                    <a:pt x="14729" y="3837"/>
                    <a:pt x="13729" y="2480"/>
                  </a:cubicBezTo>
                  <a:cubicBezTo>
                    <a:pt x="13211" y="1796"/>
                    <a:pt x="12539" y="1133"/>
                    <a:pt x="11687" y="1133"/>
                  </a:cubicBezTo>
                  <a:cubicBezTo>
                    <a:pt x="11619" y="1133"/>
                    <a:pt x="11549" y="1138"/>
                    <a:pt x="11479" y="1146"/>
                  </a:cubicBezTo>
                  <a:cubicBezTo>
                    <a:pt x="10764" y="1230"/>
                    <a:pt x="8692" y="1968"/>
                    <a:pt x="8692" y="1968"/>
                  </a:cubicBezTo>
                  <a:cubicBezTo>
                    <a:pt x="8776" y="2051"/>
                    <a:pt x="8883" y="2123"/>
                    <a:pt x="8990" y="2170"/>
                  </a:cubicBezTo>
                  <a:lnTo>
                    <a:pt x="8990" y="2182"/>
                  </a:lnTo>
                  <a:cubicBezTo>
                    <a:pt x="9347" y="2385"/>
                    <a:pt x="9847" y="2956"/>
                    <a:pt x="10121" y="3194"/>
                  </a:cubicBezTo>
                  <a:cubicBezTo>
                    <a:pt x="10717" y="3694"/>
                    <a:pt x="11443" y="4766"/>
                    <a:pt x="11740" y="5147"/>
                  </a:cubicBezTo>
                  <a:cubicBezTo>
                    <a:pt x="12622" y="6302"/>
                    <a:pt x="12657" y="6742"/>
                    <a:pt x="13348" y="8028"/>
                  </a:cubicBezTo>
                  <a:cubicBezTo>
                    <a:pt x="13645" y="8576"/>
                    <a:pt x="13681" y="9052"/>
                    <a:pt x="13812" y="9659"/>
                  </a:cubicBezTo>
                  <a:cubicBezTo>
                    <a:pt x="13860" y="9933"/>
                    <a:pt x="13896" y="10243"/>
                    <a:pt x="13753" y="10493"/>
                  </a:cubicBezTo>
                  <a:cubicBezTo>
                    <a:pt x="13683" y="10618"/>
                    <a:pt x="13575" y="10663"/>
                    <a:pt x="13458" y="10663"/>
                  </a:cubicBezTo>
                  <a:cubicBezTo>
                    <a:pt x="13296" y="10663"/>
                    <a:pt x="13115" y="10576"/>
                    <a:pt x="12991" y="10493"/>
                  </a:cubicBezTo>
                  <a:cubicBezTo>
                    <a:pt x="12574" y="10219"/>
                    <a:pt x="12264" y="9778"/>
                    <a:pt x="11955" y="9385"/>
                  </a:cubicBezTo>
                  <a:cubicBezTo>
                    <a:pt x="11514" y="8802"/>
                    <a:pt x="11133" y="8171"/>
                    <a:pt x="10800" y="7528"/>
                  </a:cubicBezTo>
                  <a:cubicBezTo>
                    <a:pt x="10478" y="6897"/>
                    <a:pt x="10109" y="6290"/>
                    <a:pt x="9693" y="5706"/>
                  </a:cubicBezTo>
                  <a:cubicBezTo>
                    <a:pt x="9276" y="5159"/>
                    <a:pt x="8800" y="4671"/>
                    <a:pt x="8252" y="4254"/>
                  </a:cubicBezTo>
                  <a:cubicBezTo>
                    <a:pt x="7577" y="3736"/>
                    <a:pt x="6772" y="3325"/>
                    <a:pt x="5950" y="3325"/>
                  </a:cubicBezTo>
                  <a:cubicBezTo>
                    <a:pt x="5582" y="3325"/>
                    <a:pt x="5211" y="3408"/>
                    <a:pt x="4847" y="3599"/>
                  </a:cubicBezTo>
                  <a:cubicBezTo>
                    <a:pt x="4787" y="3647"/>
                    <a:pt x="4740" y="3694"/>
                    <a:pt x="4680" y="3754"/>
                  </a:cubicBezTo>
                  <a:cubicBezTo>
                    <a:pt x="4644" y="3790"/>
                    <a:pt x="4120" y="4349"/>
                    <a:pt x="3906" y="4599"/>
                  </a:cubicBezTo>
                  <a:lnTo>
                    <a:pt x="3799" y="4718"/>
                  </a:lnTo>
                  <a:lnTo>
                    <a:pt x="3966" y="4790"/>
                  </a:lnTo>
                  <a:cubicBezTo>
                    <a:pt x="4335" y="4956"/>
                    <a:pt x="4704" y="5147"/>
                    <a:pt x="5049" y="5349"/>
                  </a:cubicBezTo>
                  <a:cubicBezTo>
                    <a:pt x="5811" y="5778"/>
                    <a:pt x="6537" y="6278"/>
                    <a:pt x="7216" y="6838"/>
                  </a:cubicBezTo>
                  <a:cubicBezTo>
                    <a:pt x="7573" y="7159"/>
                    <a:pt x="7966" y="7516"/>
                    <a:pt x="8181" y="7945"/>
                  </a:cubicBezTo>
                  <a:cubicBezTo>
                    <a:pt x="8347" y="8266"/>
                    <a:pt x="8407" y="8766"/>
                    <a:pt x="8002" y="8957"/>
                  </a:cubicBezTo>
                  <a:cubicBezTo>
                    <a:pt x="7913" y="9002"/>
                    <a:pt x="7818" y="9020"/>
                    <a:pt x="7722" y="9020"/>
                  </a:cubicBezTo>
                  <a:cubicBezTo>
                    <a:pt x="7433" y="9020"/>
                    <a:pt x="7127" y="8853"/>
                    <a:pt x="6895" y="8719"/>
                  </a:cubicBezTo>
                  <a:cubicBezTo>
                    <a:pt x="6490" y="8481"/>
                    <a:pt x="6109" y="8207"/>
                    <a:pt x="5740" y="7909"/>
                  </a:cubicBezTo>
                  <a:cubicBezTo>
                    <a:pt x="4962" y="7293"/>
                    <a:pt x="4174" y="6158"/>
                    <a:pt x="3234" y="6158"/>
                  </a:cubicBezTo>
                  <a:cubicBezTo>
                    <a:pt x="3138" y="6158"/>
                    <a:pt x="3041" y="6169"/>
                    <a:pt x="2942" y="6195"/>
                  </a:cubicBezTo>
                  <a:cubicBezTo>
                    <a:pt x="2323" y="6338"/>
                    <a:pt x="2215" y="6802"/>
                    <a:pt x="1537" y="7278"/>
                  </a:cubicBezTo>
                  <a:cubicBezTo>
                    <a:pt x="1049" y="7635"/>
                    <a:pt x="537" y="7945"/>
                    <a:pt x="1" y="8231"/>
                  </a:cubicBezTo>
                  <a:cubicBezTo>
                    <a:pt x="239" y="8707"/>
                    <a:pt x="430" y="9219"/>
                    <a:pt x="561" y="9731"/>
                  </a:cubicBezTo>
                  <a:cubicBezTo>
                    <a:pt x="715" y="10350"/>
                    <a:pt x="596" y="10969"/>
                    <a:pt x="1096" y="11207"/>
                  </a:cubicBezTo>
                  <a:cubicBezTo>
                    <a:pt x="1299" y="11290"/>
                    <a:pt x="1513" y="11350"/>
                    <a:pt x="1727" y="11386"/>
                  </a:cubicBezTo>
                  <a:cubicBezTo>
                    <a:pt x="1926" y="11413"/>
                    <a:pt x="2124" y="11425"/>
                    <a:pt x="2323" y="11425"/>
                  </a:cubicBezTo>
                  <a:cubicBezTo>
                    <a:pt x="2565" y="11425"/>
                    <a:pt x="2807" y="11407"/>
                    <a:pt x="3049" y="11374"/>
                  </a:cubicBezTo>
                  <a:cubicBezTo>
                    <a:pt x="3583" y="11262"/>
                    <a:pt x="4024" y="11181"/>
                    <a:pt x="4520" y="11181"/>
                  </a:cubicBezTo>
                  <a:cubicBezTo>
                    <a:pt x="4709" y="11181"/>
                    <a:pt x="4907" y="11193"/>
                    <a:pt x="5121" y="11219"/>
                  </a:cubicBezTo>
                  <a:cubicBezTo>
                    <a:pt x="5252" y="11243"/>
                    <a:pt x="5585" y="11445"/>
                    <a:pt x="5561" y="11576"/>
                  </a:cubicBezTo>
                  <a:cubicBezTo>
                    <a:pt x="5371" y="12398"/>
                    <a:pt x="4132" y="12481"/>
                    <a:pt x="3454" y="12529"/>
                  </a:cubicBezTo>
                  <a:cubicBezTo>
                    <a:pt x="3244" y="12542"/>
                    <a:pt x="3034" y="12549"/>
                    <a:pt x="2824" y="12549"/>
                  </a:cubicBezTo>
                  <a:cubicBezTo>
                    <a:pt x="2284" y="12549"/>
                    <a:pt x="1747" y="12504"/>
                    <a:pt x="1215" y="12410"/>
                  </a:cubicBezTo>
                  <a:lnTo>
                    <a:pt x="1025" y="12374"/>
                  </a:lnTo>
                  <a:lnTo>
                    <a:pt x="1025" y="12374"/>
                  </a:lnTo>
                  <a:cubicBezTo>
                    <a:pt x="1120" y="12779"/>
                    <a:pt x="1287" y="13160"/>
                    <a:pt x="1525" y="13493"/>
                  </a:cubicBezTo>
                  <a:cubicBezTo>
                    <a:pt x="1990" y="14095"/>
                    <a:pt x="2832" y="14257"/>
                    <a:pt x="3602" y="14257"/>
                  </a:cubicBezTo>
                  <a:cubicBezTo>
                    <a:pt x="3838" y="14257"/>
                    <a:pt x="4066" y="14242"/>
                    <a:pt x="4275" y="14219"/>
                  </a:cubicBezTo>
                  <a:cubicBezTo>
                    <a:pt x="5644" y="14088"/>
                    <a:pt x="6859" y="13374"/>
                    <a:pt x="8204" y="13124"/>
                  </a:cubicBezTo>
                  <a:cubicBezTo>
                    <a:pt x="8443" y="13080"/>
                    <a:pt x="8688" y="13055"/>
                    <a:pt x="8934" y="13055"/>
                  </a:cubicBezTo>
                  <a:cubicBezTo>
                    <a:pt x="9020" y="13055"/>
                    <a:pt x="9106" y="13058"/>
                    <a:pt x="9193" y="13065"/>
                  </a:cubicBezTo>
                  <a:cubicBezTo>
                    <a:pt x="9205" y="13064"/>
                    <a:pt x="9217" y="13063"/>
                    <a:pt x="9229" y="13063"/>
                  </a:cubicBezTo>
                  <a:cubicBezTo>
                    <a:pt x="9381" y="13063"/>
                    <a:pt x="9521" y="13133"/>
                    <a:pt x="9609" y="13243"/>
                  </a:cubicBezTo>
                  <a:cubicBezTo>
                    <a:pt x="9716" y="13398"/>
                    <a:pt x="9609" y="13624"/>
                    <a:pt x="9514" y="13743"/>
                  </a:cubicBezTo>
                  <a:cubicBezTo>
                    <a:pt x="9109" y="14231"/>
                    <a:pt x="8300" y="14338"/>
                    <a:pt x="7740" y="14541"/>
                  </a:cubicBezTo>
                  <a:cubicBezTo>
                    <a:pt x="6311" y="15053"/>
                    <a:pt x="4978" y="15827"/>
                    <a:pt x="3513" y="16220"/>
                  </a:cubicBezTo>
                  <a:cubicBezTo>
                    <a:pt x="3299" y="16279"/>
                    <a:pt x="3097" y="16315"/>
                    <a:pt x="2882" y="16363"/>
                  </a:cubicBezTo>
                  <a:cubicBezTo>
                    <a:pt x="2751" y="16386"/>
                    <a:pt x="2608" y="16398"/>
                    <a:pt x="2477" y="16398"/>
                  </a:cubicBezTo>
                  <a:cubicBezTo>
                    <a:pt x="2446" y="16394"/>
                    <a:pt x="2420" y="16393"/>
                    <a:pt x="2398" y="16393"/>
                  </a:cubicBezTo>
                  <a:cubicBezTo>
                    <a:pt x="2151" y="16393"/>
                    <a:pt x="2450" y="16625"/>
                    <a:pt x="2549" y="16767"/>
                  </a:cubicBezTo>
                  <a:cubicBezTo>
                    <a:pt x="2632" y="16875"/>
                    <a:pt x="2692" y="16994"/>
                    <a:pt x="2751" y="17113"/>
                  </a:cubicBezTo>
                  <a:cubicBezTo>
                    <a:pt x="2930" y="17410"/>
                    <a:pt x="3108" y="17708"/>
                    <a:pt x="3311" y="17994"/>
                  </a:cubicBezTo>
                  <a:cubicBezTo>
                    <a:pt x="3609" y="18446"/>
                    <a:pt x="4049" y="18780"/>
                    <a:pt x="4561" y="18958"/>
                  </a:cubicBezTo>
                  <a:cubicBezTo>
                    <a:pt x="4812" y="19037"/>
                    <a:pt x="5066" y="19071"/>
                    <a:pt x="5321" y="19071"/>
                  </a:cubicBezTo>
                  <a:cubicBezTo>
                    <a:pt x="6300" y="19071"/>
                    <a:pt x="7285" y="18561"/>
                    <a:pt x="8097" y="18089"/>
                  </a:cubicBezTo>
                  <a:cubicBezTo>
                    <a:pt x="8835" y="17637"/>
                    <a:pt x="9514" y="17148"/>
                    <a:pt x="10216" y="16636"/>
                  </a:cubicBezTo>
                  <a:cubicBezTo>
                    <a:pt x="10943" y="16113"/>
                    <a:pt x="11729" y="15529"/>
                    <a:pt x="12598" y="15255"/>
                  </a:cubicBezTo>
                  <a:cubicBezTo>
                    <a:pt x="12707" y="15219"/>
                    <a:pt x="12853" y="15179"/>
                    <a:pt x="12991" y="15179"/>
                  </a:cubicBezTo>
                  <a:cubicBezTo>
                    <a:pt x="13124" y="15179"/>
                    <a:pt x="13248" y="15216"/>
                    <a:pt x="13324" y="15327"/>
                  </a:cubicBezTo>
                  <a:cubicBezTo>
                    <a:pt x="13526" y="15612"/>
                    <a:pt x="13407" y="15958"/>
                    <a:pt x="13241" y="16220"/>
                  </a:cubicBezTo>
                  <a:cubicBezTo>
                    <a:pt x="12764" y="16970"/>
                    <a:pt x="11871" y="17482"/>
                    <a:pt x="11133" y="17898"/>
                  </a:cubicBezTo>
                  <a:cubicBezTo>
                    <a:pt x="10383" y="18327"/>
                    <a:pt x="9562" y="18696"/>
                    <a:pt x="8764" y="19077"/>
                  </a:cubicBezTo>
                  <a:cubicBezTo>
                    <a:pt x="7665" y="19594"/>
                    <a:pt x="6508" y="20082"/>
                    <a:pt x="5274" y="20082"/>
                  </a:cubicBezTo>
                  <a:cubicBezTo>
                    <a:pt x="5145" y="20082"/>
                    <a:pt x="5014" y="20077"/>
                    <a:pt x="4882" y="20065"/>
                  </a:cubicBezTo>
                  <a:cubicBezTo>
                    <a:pt x="4871" y="20053"/>
                    <a:pt x="4859" y="20053"/>
                    <a:pt x="4835" y="20053"/>
                  </a:cubicBezTo>
                  <a:lnTo>
                    <a:pt x="4752" y="20053"/>
                  </a:lnTo>
                  <a:cubicBezTo>
                    <a:pt x="4537" y="20053"/>
                    <a:pt x="4323" y="20030"/>
                    <a:pt x="4120" y="19994"/>
                  </a:cubicBezTo>
                  <a:cubicBezTo>
                    <a:pt x="4120" y="19994"/>
                    <a:pt x="4120" y="19994"/>
                    <a:pt x="4119" y="19994"/>
                  </a:cubicBezTo>
                  <a:cubicBezTo>
                    <a:pt x="4049" y="19994"/>
                    <a:pt x="5352" y="22522"/>
                    <a:pt x="6442" y="23304"/>
                  </a:cubicBezTo>
                  <a:cubicBezTo>
                    <a:pt x="7004" y="23709"/>
                    <a:pt x="7626" y="23902"/>
                    <a:pt x="8258" y="23902"/>
                  </a:cubicBezTo>
                  <a:cubicBezTo>
                    <a:pt x="8779" y="23902"/>
                    <a:pt x="9306" y="23771"/>
                    <a:pt x="9812" y="23518"/>
                  </a:cubicBezTo>
                  <a:cubicBezTo>
                    <a:pt x="10883" y="22970"/>
                    <a:pt x="11717" y="22042"/>
                    <a:pt x="12538" y="21196"/>
                  </a:cubicBezTo>
                  <a:cubicBezTo>
                    <a:pt x="12943" y="20792"/>
                    <a:pt x="13372" y="20411"/>
                    <a:pt x="13800" y="20018"/>
                  </a:cubicBezTo>
                  <a:cubicBezTo>
                    <a:pt x="14277" y="19589"/>
                    <a:pt x="14741" y="19125"/>
                    <a:pt x="15348" y="18887"/>
                  </a:cubicBezTo>
                  <a:cubicBezTo>
                    <a:pt x="15503" y="18832"/>
                    <a:pt x="15638" y="18756"/>
                    <a:pt x="15805" y="18756"/>
                  </a:cubicBezTo>
                  <a:cubicBezTo>
                    <a:pt x="15855" y="18756"/>
                    <a:pt x="15909" y="18763"/>
                    <a:pt x="15967" y="18780"/>
                  </a:cubicBezTo>
                  <a:lnTo>
                    <a:pt x="15979" y="18780"/>
                  </a:lnTo>
                  <a:cubicBezTo>
                    <a:pt x="16051" y="18839"/>
                    <a:pt x="16074" y="18934"/>
                    <a:pt x="16039" y="19018"/>
                  </a:cubicBezTo>
                  <a:cubicBezTo>
                    <a:pt x="16015" y="19089"/>
                    <a:pt x="15991" y="19149"/>
                    <a:pt x="15943" y="19220"/>
                  </a:cubicBezTo>
                  <a:cubicBezTo>
                    <a:pt x="15801" y="19434"/>
                    <a:pt x="15634" y="19637"/>
                    <a:pt x="15455" y="19815"/>
                  </a:cubicBezTo>
                  <a:cubicBezTo>
                    <a:pt x="14967" y="20315"/>
                    <a:pt x="14515" y="20815"/>
                    <a:pt x="14074" y="21351"/>
                  </a:cubicBezTo>
                  <a:cubicBezTo>
                    <a:pt x="13574" y="22018"/>
                    <a:pt x="13014" y="22649"/>
                    <a:pt x="12419" y="23232"/>
                  </a:cubicBezTo>
                  <a:cubicBezTo>
                    <a:pt x="11901" y="23707"/>
                    <a:pt x="11237" y="24201"/>
                    <a:pt x="10514" y="24201"/>
                  </a:cubicBezTo>
                  <a:cubicBezTo>
                    <a:pt x="10439" y="24201"/>
                    <a:pt x="10364" y="24196"/>
                    <a:pt x="10288" y="24185"/>
                  </a:cubicBezTo>
                  <a:cubicBezTo>
                    <a:pt x="10240" y="24185"/>
                    <a:pt x="11693" y="26388"/>
                    <a:pt x="12895" y="26661"/>
                  </a:cubicBezTo>
                  <a:cubicBezTo>
                    <a:pt x="13100" y="26706"/>
                    <a:pt x="13302" y="26727"/>
                    <a:pt x="13499" y="26727"/>
                  </a:cubicBezTo>
                  <a:cubicBezTo>
                    <a:pt x="14462" y="26727"/>
                    <a:pt x="15329" y="26226"/>
                    <a:pt x="15991" y="25495"/>
                  </a:cubicBezTo>
                  <a:cubicBezTo>
                    <a:pt x="16717" y="24685"/>
                    <a:pt x="17074" y="23709"/>
                    <a:pt x="17384" y="22685"/>
                  </a:cubicBezTo>
                  <a:cubicBezTo>
                    <a:pt x="17539" y="22125"/>
                    <a:pt x="17741" y="21577"/>
                    <a:pt x="17979" y="21054"/>
                  </a:cubicBezTo>
                  <a:cubicBezTo>
                    <a:pt x="18170" y="20625"/>
                    <a:pt x="18444" y="20161"/>
                    <a:pt x="18896" y="19982"/>
                  </a:cubicBezTo>
                  <a:cubicBezTo>
                    <a:pt x="18969" y="19954"/>
                    <a:pt x="19035" y="19940"/>
                    <a:pt x="19094" y="19940"/>
                  </a:cubicBezTo>
                  <a:cubicBezTo>
                    <a:pt x="19885" y="19940"/>
                    <a:pt x="19583" y="22276"/>
                    <a:pt x="19527" y="22697"/>
                  </a:cubicBezTo>
                  <a:cubicBezTo>
                    <a:pt x="19456" y="23435"/>
                    <a:pt x="19277" y="24161"/>
                    <a:pt x="18991" y="24864"/>
                  </a:cubicBezTo>
                  <a:cubicBezTo>
                    <a:pt x="18563" y="25864"/>
                    <a:pt x="17801" y="26566"/>
                    <a:pt x="16920" y="27161"/>
                  </a:cubicBezTo>
                  <a:cubicBezTo>
                    <a:pt x="16895" y="27180"/>
                    <a:pt x="17521" y="27254"/>
                    <a:pt x="18275" y="27254"/>
                  </a:cubicBezTo>
                  <a:cubicBezTo>
                    <a:pt x="18964" y="27254"/>
                    <a:pt x="19760" y="27193"/>
                    <a:pt x="20265" y="26971"/>
                  </a:cubicBezTo>
                  <a:cubicBezTo>
                    <a:pt x="21123" y="26590"/>
                    <a:pt x="21908" y="25983"/>
                    <a:pt x="22289" y="25102"/>
                  </a:cubicBezTo>
                  <a:cubicBezTo>
                    <a:pt x="22670" y="24221"/>
                    <a:pt x="22516" y="23328"/>
                    <a:pt x="22313" y="22447"/>
                  </a:cubicBezTo>
                  <a:cubicBezTo>
                    <a:pt x="22147" y="21697"/>
                    <a:pt x="21837" y="20613"/>
                    <a:pt x="22218" y="19863"/>
                  </a:cubicBezTo>
                  <a:cubicBezTo>
                    <a:pt x="22242" y="19827"/>
                    <a:pt x="22254" y="19803"/>
                    <a:pt x="22266" y="19768"/>
                  </a:cubicBezTo>
                  <a:cubicBezTo>
                    <a:pt x="22389" y="19637"/>
                    <a:pt x="22514" y="19583"/>
                    <a:pt x="22633" y="19583"/>
                  </a:cubicBezTo>
                  <a:cubicBezTo>
                    <a:pt x="22905" y="19583"/>
                    <a:pt x="23143" y="19866"/>
                    <a:pt x="23242" y="20173"/>
                  </a:cubicBezTo>
                  <a:cubicBezTo>
                    <a:pt x="23349" y="20577"/>
                    <a:pt x="23397" y="20994"/>
                    <a:pt x="23385" y="21411"/>
                  </a:cubicBezTo>
                  <a:cubicBezTo>
                    <a:pt x="23397" y="21816"/>
                    <a:pt x="23349" y="22232"/>
                    <a:pt x="23266" y="22625"/>
                  </a:cubicBezTo>
                  <a:cubicBezTo>
                    <a:pt x="23135" y="23161"/>
                    <a:pt x="22849" y="23649"/>
                    <a:pt x="22694" y="24173"/>
                  </a:cubicBezTo>
                  <a:cubicBezTo>
                    <a:pt x="22693" y="24177"/>
                    <a:pt x="22696" y="24179"/>
                    <a:pt x="22702" y="24179"/>
                  </a:cubicBezTo>
                  <a:cubicBezTo>
                    <a:pt x="22842" y="24179"/>
                    <a:pt x="24760" y="23162"/>
                    <a:pt x="25171" y="22101"/>
                  </a:cubicBezTo>
                  <a:cubicBezTo>
                    <a:pt x="25599" y="21006"/>
                    <a:pt x="25945" y="19851"/>
                    <a:pt x="25897" y="18649"/>
                  </a:cubicBezTo>
                  <a:cubicBezTo>
                    <a:pt x="25873" y="17887"/>
                    <a:pt x="25790" y="17386"/>
                    <a:pt x="25337" y="16803"/>
                  </a:cubicBezTo>
                  <a:cubicBezTo>
                    <a:pt x="25040" y="16434"/>
                    <a:pt x="24706" y="16101"/>
                    <a:pt x="24313" y="15839"/>
                  </a:cubicBezTo>
                  <a:cubicBezTo>
                    <a:pt x="23415" y="15307"/>
                    <a:pt x="24030" y="14517"/>
                    <a:pt x="25495" y="14517"/>
                  </a:cubicBezTo>
                  <a:cubicBezTo>
                    <a:pt x="25506" y="14517"/>
                    <a:pt x="25517" y="14517"/>
                    <a:pt x="25528" y="14517"/>
                  </a:cubicBezTo>
                  <a:cubicBezTo>
                    <a:pt x="25534" y="14517"/>
                    <a:pt x="25540" y="14517"/>
                    <a:pt x="25546" y="14517"/>
                  </a:cubicBezTo>
                  <a:cubicBezTo>
                    <a:pt x="26560" y="14517"/>
                    <a:pt x="27269" y="13500"/>
                    <a:pt x="27695" y="12612"/>
                  </a:cubicBezTo>
                  <a:cubicBezTo>
                    <a:pt x="28159" y="11648"/>
                    <a:pt x="28385" y="10052"/>
                    <a:pt x="28112" y="9040"/>
                  </a:cubicBezTo>
                  <a:cubicBezTo>
                    <a:pt x="27850" y="8076"/>
                    <a:pt x="26433" y="5849"/>
                    <a:pt x="25683" y="5468"/>
                  </a:cubicBezTo>
                  <a:lnTo>
                    <a:pt x="25683" y="5468"/>
                  </a:lnTo>
                  <a:cubicBezTo>
                    <a:pt x="25790" y="6397"/>
                    <a:pt x="26004" y="8445"/>
                    <a:pt x="25278" y="9647"/>
                  </a:cubicBezTo>
                  <a:cubicBezTo>
                    <a:pt x="24849" y="10362"/>
                    <a:pt x="24159" y="10886"/>
                    <a:pt x="23349" y="11124"/>
                  </a:cubicBezTo>
                  <a:cubicBezTo>
                    <a:pt x="24123" y="10017"/>
                    <a:pt x="24433" y="8659"/>
                    <a:pt x="24778" y="7373"/>
                  </a:cubicBezTo>
                  <a:cubicBezTo>
                    <a:pt x="25040" y="6397"/>
                    <a:pt x="25266" y="5325"/>
                    <a:pt x="24909" y="4349"/>
                  </a:cubicBezTo>
                  <a:cubicBezTo>
                    <a:pt x="24540" y="3373"/>
                    <a:pt x="23587" y="2801"/>
                    <a:pt x="22635" y="2480"/>
                  </a:cubicBezTo>
                  <a:cubicBezTo>
                    <a:pt x="22063" y="2289"/>
                    <a:pt x="21480" y="2158"/>
                    <a:pt x="20884" y="2111"/>
                  </a:cubicBezTo>
                  <a:cubicBezTo>
                    <a:pt x="20753" y="2094"/>
                    <a:pt x="20622" y="2086"/>
                    <a:pt x="20492" y="2086"/>
                  </a:cubicBezTo>
                  <a:cubicBezTo>
                    <a:pt x="20161" y="2086"/>
                    <a:pt x="19835" y="2139"/>
                    <a:pt x="19527" y="2242"/>
                  </a:cubicBezTo>
                  <a:cubicBezTo>
                    <a:pt x="19360" y="1730"/>
                    <a:pt x="19099" y="1242"/>
                    <a:pt x="18753" y="837"/>
                  </a:cubicBezTo>
                  <a:cubicBezTo>
                    <a:pt x="18161" y="175"/>
                    <a:pt x="17411" y="0"/>
                    <a:pt x="166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714245" y="2701545"/>
              <a:ext cx="1037591" cy="526895"/>
            </a:xfrm>
            <a:custGeom>
              <a:avLst/>
              <a:gdLst/>
              <a:ahLst/>
              <a:cxnLst/>
              <a:rect l="l" t="t" r="r" b="b"/>
              <a:pathLst>
                <a:path w="27926" h="14181" extrusionOk="0">
                  <a:moveTo>
                    <a:pt x="15658" y="0"/>
                  </a:moveTo>
                  <a:cubicBezTo>
                    <a:pt x="15658" y="0"/>
                    <a:pt x="15658" y="0"/>
                    <a:pt x="15657" y="0"/>
                  </a:cubicBezTo>
                  <a:cubicBezTo>
                    <a:pt x="15669" y="119"/>
                    <a:pt x="15669" y="238"/>
                    <a:pt x="15681" y="369"/>
                  </a:cubicBezTo>
                  <a:cubicBezTo>
                    <a:pt x="15776" y="2000"/>
                    <a:pt x="15574" y="4084"/>
                    <a:pt x="16300" y="5668"/>
                  </a:cubicBezTo>
                  <a:cubicBezTo>
                    <a:pt x="15550" y="5465"/>
                    <a:pt x="14800" y="5263"/>
                    <a:pt x="14050" y="5072"/>
                  </a:cubicBezTo>
                  <a:cubicBezTo>
                    <a:pt x="14050" y="5060"/>
                    <a:pt x="14038" y="5048"/>
                    <a:pt x="14038" y="5048"/>
                  </a:cubicBezTo>
                  <a:cubicBezTo>
                    <a:pt x="13026" y="3584"/>
                    <a:pt x="11573" y="214"/>
                    <a:pt x="11359" y="0"/>
                  </a:cubicBezTo>
                  <a:lnTo>
                    <a:pt x="11359" y="0"/>
                  </a:lnTo>
                  <a:lnTo>
                    <a:pt x="11407" y="143"/>
                  </a:lnTo>
                  <a:cubicBezTo>
                    <a:pt x="11800" y="1191"/>
                    <a:pt x="12097" y="2250"/>
                    <a:pt x="12454" y="3298"/>
                  </a:cubicBezTo>
                  <a:cubicBezTo>
                    <a:pt x="12633" y="3834"/>
                    <a:pt x="12824" y="4382"/>
                    <a:pt x="13157" y="4834"/>
                  </a:cubicBezTo>
                  <a:cubicBezTo>
                    <a:pt x="11871" y="4489"/>
                    <a:pt x="10252" y="3905"/>
                    <a:pt x="8990" y="3512"/>
                  </a:cubicBezTo>
                  <a:cubicBezTo>
                    <a:pt x="8204" y="2655"/>
                    <a:pt x="6704" y="750"/>
                    <a:pt x="6513" y="655"/>
                  </a:cubicBezTo>
                  <a:lnTo>
                    <a:pt x="6513" y="655"/>
                  </a:lnTo>
                  <a:cubicBezTo>
                    <a:pt x="6930" y="1512"/>
                    <a:pt x="7406" y="2548"/>
                    <a:pt x="8061" y="3334"/>
                  </a:cubicBezTo>
                  <a:cubicBezTo>
                    <a:pt x="7537" y="3155"/>
                    <a:pt x="7013" y="2989"/>
                    <a:pt x="6489" y="2810"/>
                  </a:cubicBezTo>
                  <a:cubicBezTo>
                    <a:pt x="5335" y="2429"/>
                    <a:pt x="4180" y="2060"/>
                    <a:pt x="3001" y="1727"/>
                  </a:cubicBezTo>
                  <a:cubicBezTo>
                    <a:pt x="2024" y="1456"/>
                    <a:pt x="1129" y="964"/>
                    <a:pt x="108" y="964"/>
                  </a:cubicBezTo>
                  <a:cubicBezTo>
                    <a:pt x="96" y="964"/>
                    <a:pt x="84" y="964"/>
                    <a:pt x="72" y="965"/>
                  </a:cubicBezTo>
                  <a:cubicBezTo>
                    <a:pt x="1" y="976"/>
                    <a:pt x="1" y="1072"/>
                    <a:pt x="72" y="1084"/>
                  </a:cubicBezTo>
                  <a:cubicBezTo>
                    <a:pt x="1167" y="1155"/>
                    <a:pt x="2084" y="1643"/>
                    <a:pt x="3049" y="2131"/>
                  </a:cubicBezTo>
                  <a:cubicBezTo>
                    <a:pt x="3799" y="2489"/>
                    <a:pt x="4561" y="2798"/>
                    <a:pt x="5346" y="3048"/>
                  </a:cubicBezTo>
                  <a:cubicBezTo>
                    <a:pt x="5156" y="3143"/>
                    <a:pt x="4989" y="3251"/>
                    <a:pt x="4811" y="3346"/>
                  </a:cubicBezTo>
                  <a:cubicBezTo>
                    <a:pt x="4323" y="3596"/>
                    <a:pt x="3834" y="3858"/>
                    <a:pt x="3346" y="4108"/>
                  </a:cubicBezTo>
                  <a:lnTo>
                    <a:pt x="3215" y="4179"/>
                  </a:lnTo>
                  <a:cubicBezTo>
                    <a:pt x="3226" y="4191"/>
                    <a:pt x="3254" y="4196"/>
                    <a:pt x="3296" y="4196"/>
                  </a:cubicBezTo>
                  <a:cubicBezTo>
                    <a:pt x="3730" y="4196"/>
                    <a:pt x="5686" y="3629"/>
                    <a:pt x="6239" y="3358"/>
                  </a:cubicBezTo>
                  <a:lnTo>
                    <a:pt x="6311" y="3382"/>
                  </a:lnTo>
                  <a:cubicBezTo>
                    <a:pt x="7501" y="3786"/>
                    <a:pt x="8692" y="4191"/>
                    <a:pt x="9895" y="4560"/>
                  </a:cubicBezTo>
                  <a:cubicBezTo>
                    <a:pt x="9371" y="4798"/>
                    <a:pt x="8859" y="5191"/>
                    <a:pt x="8418" y="5489"/>
                  </a:cubicBezTo>
                  <a:cubicBezTo>
                    <a:pt x="7752" y="5941"/>
                    <a:pt x="7120" y="6430"/>
                    <a:pt x="6478" y="6894"/>
                  </a:cubicBezTo>
                  <a:cubicBezTo>
                    <a:pt x="6144" y="7132"/>
                    <a:pt x="5811" y="7358"/>
                    <a:pt x="5477" y="7573"/>
                  </a:cubicBezTo>
                  <a:cubicBezTo>
                    <a:pt x="5656" y="7525"/>
                    <a:pt x="5835" y="7477"/>
                    <a:pt x="6013" y="7418"/>
                  </a:cubicBezTo>
                  <a:cubicBezTo>
                    <a:pt x="6811" y="7072"/>
                    <a:pt x="7585" y="6668"/>
                    <a:pt x="8323" y="6203"/>
                  </a:cubicBezTo>
                  <a:cubicBezTo>
                    <a:pt x="9085" y="5668"/>
                    <a:pt x="10073" y="5441"/>
                    <a:pt x="10764" y="4822"/>
                  </a:cubicBezTo>
                  <a:cubicBezTo>
                    <a:pt x="11573" y="5072"/>
                    <a:pt x="12395" y="5298"/>
                    <a:pt x="13228" y="5501"/>
                  </a:cubicBezTo>
                  <a:cubicBezTo>
                    <a:pt x="13609" y="5584"/>
                    <a:pt x="13978" y="5691"/>
                    <a:pt x="14359" y="5798"/>
                  </a:cubicBezTo>
                  <a:cubicBezTo>
                    <a:pt x="13693" y="6334"/>
                    <a:pt x="13205" y="7203"/>
                    <a:pt x="12597" y="7763"/>
                  </a:cubicBezTo>
                  <a:cubicBezTo>
                    <a:pt x="11728" y="8549"/>
                    <a:pt x="10811" y="9287"/>
                    <a:pt x="9895" y="10025"/>
                  </a:cubicBezTo>
                  <a:cubicBezTo>
                    <a:pt x="9418" y="10406"/>
                    <a:pt x="8954" y="10799"/>
                    <a:pt x="8478" y="11192"/>
                  </a:cubicBezTo>
                  <a:cubicBezTo>
                    <a:pt x="8740" y="11061"/>
                    <a:pt x="8990" y="10930"/>
                    <a:pt x="9240" y="10811"/>
                  </a:cubicBezTo>
                  <a:cubicBezTo>
                    <a:pt x="9478" y="10680"/>
                    <a:pt x="13586" y="7834"/>
                    <a:pt x="15038" y="5977"/>
                  </a:cubicBezTo>
                  <a:lnTo>
                    <a:pt x="16419" y="6358"/>
                  </a:lnTo>
                  <a:cubicBezTo>
                    <a:pt x="15860" y="7013"/>
                    <a:pt x="15586" y="7954"/>
                    <a:pt x="15312" y="8716"/>
                  </a:cubicBezTo>
                  <a:cubicBezTo>
                    <a:pt x="14871" y="9942"/>
                    <a:pt x="14419" y="11144"/>
                    <a:pt x="13859" y="12323"/>
                  </a:cubicBezTo>
                  <a:cubicBezTo>
                    <a:pt x="13562" y="12954"/>
                    <a:pt x="13228" y="13585"/>
                    <a:pt x="12859" y="14180"/>
                  </a:cubicBezTo>
                  <a:cubicBezTo>
                    <a:pt x="13419" y="13538"/>
                    <a:pt x="13538" y="13502"/>
                    <a:pt x="14026" y="12847"/>
                  </a:cubicBezTo>
                  <a:cubicBezTo>
                    <a:pt x="14086" y="12764"/>
                    <a:pt x="14621" y="11811"/>
                    <a:pt x="14693" y="11752"/>
                  </a:cubicBezTo>
                  <a:cubicBezTo>
                    <a:pt x="14967" y="11144"/>
                    <a:pt x="15133" y="10728"/>
                    <a:pt x="15372" y="10120"/>
                  </a:cubicBezTo>
                  <a:cubicBezTo>
                    <a:pt x="15610" y="9466"/>
                    <a:pt x="15836" y="8811"/>
                    <a:pt x="16086" y="8168"/>
                  </a:cubicBezTo>
                  <a:cubicBezTo>
                    <a:pt x="16312" y="7584"/>
                    <a:pt x="16634" y="7061"/>
                    <a:pt x="16872" y="6489"/>
                  </a:cubicBezTo>
                  <a:cubicBezTo>
                    <a:pt x="17277" y="6596"/>
                    <a:pt x="17693" y="6703"/>
                    <a:pt x="18098" y="6811"/>
                  </a:cubicBezTo>
                  <a:cubicBezTo>
                    <a:pt x="17800" y="7477"/>
                    <a:pt x="17800" y="8323"/>
                    <a:pt x="17777" y="9013"/>
                  </a:cubicBezTo>
                  <a:cubicBezTo>
                    <a:pt x="17753" y="9930"/>
                    <a:pt x="17800" y="10847"/>
                    <a:pt x="17908" y="11764"/>
                  </a:cubicBezTo>
                  <a:cubicBezTo>
                    <a:pt x="17931" y="11978"/>
                    <a:pt x="17955" y="12192"/>
                    <a:pt x="17967" y="12418"/>
                  </a:cubicBezTo>
                  <a:cubicBezTo>
                    <a:pt x="17991" y="12359"/>
                    <a:pt x="18003" y="12299"/>
                    <a:pt x="18027" y="12252"/>
                  </a:cubicBezTo>
                  <a:cubicBezTo>
                    <a:pt x="18110" y="11990"/>
                    <a:pt x="18396" y="10406"/>
                    <a:pt x="18372" y="9704"/>
                  </a:cubicBezTo>
                  <a:cubicBezTo>
                    <a:pt x="18360" y="9192"/>
                    <a:pt x="18372" y="8668"/>
                    <a:pt x="18408" y="8144"/>
                  </a:cubicBezTo>
                  <a:cubicBezTo>
                    <a:pt x="18443" y="7739"/>
                    <a:pt x="18527" y="7322"/>
                    <a:pt x="18539" y="6918"/>
                  </a:cubicBezTo>
                  <a:cubicBezTo>
                    <a:pt x="18789" y="6977"/>
                    <a:pt x="19027" y="7025"/>
                    <a:pt x="19265" y="7072"/>
                  </a:cubicBezTo>
                  <a:cubicBezTo>
                    <a:pt x="19527" y="8144"/>
                    <a:pt x="20241" y="9120"/>
                    <a:pt x="20717" y="10097"/>
                  </a:cubicBezTo>
                  <a:cubicBezTo>
                    <a:pt x="20836" y="10335"/>
                    <a:pt x="20956" y="10573"/>
                    <a:pt x="21063" y="10835"/>
                  </a:cubicBezTo>
                  <a:cubicBezTo>
                    <a:pt x="21134" y="10561"/>
                    <a:pt x="20825" y="9347"/>
                    <a:pt x="20575" y="8930"/>
                  </a:cubicBezTo>
                  <a:cubicBezTo>
                    <a:pt x="20277" y="8418"/>
                    <a:pt x="20063" y="7703"/>
                    <a:pt x="19789" y="7180"/>
                  </a:cubicBezTo>
                  <a:lnTo>
                    <a:pt x="19789" y="7180"/>
                  </a:lnTo>
                  <a:cubicBezTo>
                    <a:pt x="22003" y="7584"/>
                    <a:pt x="25313" y="8668"/>
                    <a:pt x="27290" y="9751"/>
                  </a:cubicBezTo>
                  <a:cubicBezTo>
                    <a:pt x="27347" y="9784"/>
                    <a:pt x="27403" y="9798"/>
                    <a:pt x="27456" y="9798"/>
                  </a:cubicBezTo>
                  <a:cubicBezTo>
                    <a:pt x="27736" y="9798"/>
                    <a:pt x="27925" y="9408"/>
                    <a:pt x="27635" y="9227"/>
                  </a:cubicBezTo>
                  <a:cubicBezTo>
                    <a:pt x="25837" y="8061"/>
                    <a:pt x="22491" y="7049"/>
                    <a:pt x="20432" y="6644"/>
                  </a:cubicBezTo>
                  <a:cubicBezTo>
                    <a:pt x="20158" y="6584"/>
                    <a:pt x="19896" y="6525"/>
                    <a:pt x="19634" y="6477"/>
                  </a:cubicBezTo>
                  <a:cubicBezTo>
                    <a:pt x="20063" y="5584"/>
                    <a:pt x="21896" y="4167"/>
                    <a:pt x="22027" y="4001"/>
                  </a:cubicBezTo>
                  <a:lnTo>
                    <a:pt x="22253" y="3751"/>
                  </a:lnTo>
                  <a:lnTo>
                    <a:pt x="22253" y="3751"/>
                  </a:lnTo>
                  <a:cubicBezTo>
                    <a:pt x="21872" y="3941"/>
                    <a:pt x="19979" y="4989"/>
                    <a:pt x="19158" y="6346"/>
                  </a:cubicBezTo>
                  <a:cubicBezTo>
                    <a:pt x="18943" y="6299"/>
                    <a:pt x="18848" y="6299"/>
                    <a:pt x="18634" y="6251"/>
                  </a:cubicBezTo>
                  <a:cubicBezTo>
                    <a:pt x="18503" y="5870"/>
                    <a:pt x="18431" y="5465"/>
                    <a:pt x="18443" y="5060"/>
                  </a:cubicBezTo>
                  <a:cubicBezTo>
                    <a:pt x="18491" y="4441"/>
                    <a:pt x="18610" y="3834"/>
                    <a:pt x="18812" y="3239"/>
                  </a:cubicBezTo>
                  <a:cubicBezTo>
                    <a:pt x="19098" y="2250"/>
                    <a:pt x="19717" y="167"/>
                    <a:pt x="19527" y="131"/>
                  </a:cubicBezTo>
                  <a:lnTo>
                    <a:pt x="19527" y="131"/>
                  </a:lnTo>
                  <a:cubicBezTo>
                    <a:pt x="19301" y="595"/>
                    <a:pt x="19062" y="1060"/>
                    <a:pt x="18848" y="1524"/>
                  </a:cubicBezTo>
                  <a:cubicBezTo>
                    <a:pt x="18455" y="2405"/>
                    <a:pt x="18181" y="3322"/>
                    <a:pt x="18050" y="4274"/>
                  </a:cubicBezTo>
                  <a:cubicBezTo>
                    <a:pt x="17979" y="4810"/>
                    <a:pt x="17919" y="5537"/>
                    <a:pt x="18122" y="6120"/>
                  </a:cubicBezTo>
                  <a:cubicBezTo>
                    <a:pt x="17681" y="6013"/>
                    <a:pt x="17229" y="5906"/>
                    <a:pt x="16788" y="5787"/>
                  </a:cubicBezTo>
                  <a:cubicBezTo>
                    <a:pt x="16087" y="3920"/>
                    <a:pt x="15825" y="0"/>
                    <a:pt x="15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3791525" y="3536035"/>
              <a:ext cx="795860" cy="768031"/>
            </a:xfrm>
            <a:custGeom>
              <a:avLst/>
              <a:gdLst/>
              <a:ahLst/>
              <a:cxnLst/>
              <a:rect l="l" t="t" r="r" b="b"/>
              <a:pathLst>
                <a:path w="21420" h="20671" extrusionOk="0">
                  <a:moveTo>
                    <a:pt x="6215" y="8747"/>
                  </a:moveTo>
                  <a:lnTo>
                    <a:pt x="6215" y="8747"/>
                  </a:lnTo>
                  <a:cubicBezTo>
                    <a:pt x="6217" y="8749"/>
                    <a:pt x="6218" y="8751"/>
                    <a:pt x="6219" y="8753"/>
                  </a:cubicBezTo>
                  <a:lnTo>
                    <a:pt x="6219" y="8753"/>
                  </a:lnTo>
                  <a:cubicBezTo>
                    <a:pt x="6218" y="8752"/>
                    <a:pt x="6217" y="8750"/>
                    <a:pt x="6215" y="8747"/>
                  </a:cubicBezTo>
                  <a:close/>
                  <a:moveTo>
                    <a:pt x="6617" y="7487"/>
                  </a:moveTo>
                  <a:cubicBezTo>
                    <a:pt x="6641" y="7487"/>
                    <a:pt x="6666" y="7490"/>
                    <a:pt x="6692" y="7497"/>
                  </a:cubicBezTo>
                  <a:cubicBezTo>
                    <a:pt x="7144" y="7616"/>
                    <a:pt x="6787" y="8414"/>
                    <a:pt x="6585" y="8676"/>
                  </a:cubicBezTo>
                  <a:cubicBezTo>
                    <a:pt x="6553" y="8746"/>
                    <a:pt x="6445" y="8827"/>
                    <a:pt x="6348" y="8827"/>
                  </a:cubicBezTo>
                  <a:cubicBezTo>
                    <a:pt x="6298" y="8827"/>
                    <a:pt x="6252" y="8806"/>
                    <a:pt x="6219" y="8753"/>
                  </a:cubicBezTo>
                  <a:lnTo>
                    <a:pt x="6219" y="8753"/>
                  </a:lnTo>
                  <a:cubicBezTo>
                    <a:pt x="6225" y="8764"/>
                    <a:pt x="6227" y="8768"/>
                    <a:pt x="6227" y="8768"/>
                  </a:cubicBezTo>
                  <a:cubicBezTo>
                    <a:pt x="6225" y="8768"/>
                    <a:pt x="6192" y="8718"/>
                    <a:pt x="6192" y="8700"/>
                  </a:cubicBezTo>
                  <a:cubicBezTo>
                    <a:pt x="6168" y="8664"/>
                    <a:pt x="6156" y="8640"/>
                    <a:pt x="6156" y="8604"/>
                  </a:cubicBezTo>
                  <a:cubicBezTo>
                    <a:pt x="6132" y="8533"/>
                    <a:pt x="6132" y="8462"/>
                    <a:pt x="6120" y="8390"/>
                  </a:cubicBezTo>
                  <a:cubicBezTo>
                    <a:pt x="6120" y="8247"/>
                    <a:pt x="6120" y="8093"/>
                    <a:pt x="6156" y="7962"/>
                  </a:cubicBezTo>
                  <a:cubicBezTo>
                    <a:pt x="6210" y="7768"/>
                    <a:pt x="6390" y="7487"/>
                    <a:pt x="6617" y="7487"/>
                  </a:cubicBezTo>
                  <a:close/>
                  <a:moveTo>
                    <a:pt x="8883" y="7412"/>
                  </a:moveTo>
                  <a:cubicBezTo>
                    <a:pt x="8988" y="7412"/>
                    <a:pt x="9082" y="7485"/>
                    <a:pt x="9109" y="7592"/>
                  </a:cubicBezTo>
                  <a:cubicBezTo>
                    <a:pt x="9190" y="8252"/>
                    <a:pt x="8629" y="9250"/>
                    <a:pt x="7887" y="9250"/>
                  </a:cubicBezTo>
                  <a:cubicBezTo>
                    <a:pt x="7866" y="9250"/>
                    <a:pt x="7844" y="9249"/>
                    <a:pt x="7823" y="9247"/>
                  </a:cubicBezTo>
                  <a:cubicBezTo>
                    <a:pt x="7692" y="9247"/>
                    <a:pt x="7597" y="9128"/>
                    <a:pt x="7609" y="8997"/>
                  </a:cubicBezTo>
                  <a:lnTo>
                    <a:pt x="7597" y="8997"/>
                  </a:lnTo>
                  <a:cubicBezTo>
                    <a:pt x="7609" y="8938"/>
                    <a:pt x="7620" y="8866"/>
                    <a:pt x="7632" y="8807"/>
                  </a:cubicBezTo>
                  <a:cubicBezTo>
                    <a:pt x="7716" y="8521"/>
                    <a:pt x="7859" y="8259"/>
                    <a:pt x="8037" y="8033"/>
                  </a:cubicBezTo>
                  <a:cubicBezTo>
                    <a:pt x="8240" y="7783"/>
                    <a:pt x="8490" y="7581"/>
                    <a:pt x="8775" y="7438"/>
                  </a:cubicBezTo>
                  <a:cubicBezTo>
                    <a:pt x="8811" y="7420"/>
                    <a:pt x="8847" y="7412"/>
                    <a:pt x="8883" y="7412"/>
                  </a:cubicBezTo>
                  <a:close/>
                  <a:moveTo>
                    <a:pt x="10021" y="8863"/>
                  </a:moveTo>
                  <a:cubicBezTo>
                    <a:pt x="10132" y="8863"/>
                    <a:pt x="10236" y="8911"/>
                    <a:pt x="10299" y="9033"/>
                  </a:cubicBezTo>
                  <a:cubicBezTo>
                    <a:pt x="10418" y="9247"/>
                    <a:pt x="10216" y="9486"/>
                    <a:pt x="10085" y="9640"/>
                  </a:cubicBezTo>
                  <a:cubicBezTo>
                    <a:pt x="9963" y="9773"/>
                    <a:pt x="9779" y="9917"/>
                    <a:pt x="9591" y="9917"/>
                  </a:cubicBezTo>
                  <a:cubicBezTo>
                    <a:pt x="9577" y="9917"/>
                    <a:pt x="9563" y="9916"/>
                    <a:pt x="9549" y="9914"/>
                  </a:cubicBezTo>
                  <a:cubicBezTo>
                    <a:pt x="9478" y="9914"/>
                    <a:pt x="9418" y="9902"/>
                    <a:pt x="9383" y="9819"/>
                  </a:cubicBezTo>
                  <a:lnTo>
                    <a:pt x="9371" y="9819"/>
                  </a:lnTo>
                  <a:cubicBezTo>
                    <a:pt x="9275" y="9557"/>
                    <a:pt x="9442" y="9224"/>
                    <a:pt x="9633" y="9045"/>
                  </a:cubicBezTo>
                  <a:cubicBezTo>
                    <a:pt x="9732" y="8939"/>
                    <a:pt x="9883" y="8863"/>
                    <a:pt x="10021" y="8863"/>
                  </a:cubicBezTo>
                  <a:close/>
                  <a:moveTo>
                    <a:pt x="6195" y="10866"/>
                  </a:moveTo>
                  <a:cubicBezTo>
                    <a:pt x="6256" y="10866"/>
                    <a:pt x="6315" y="10890"/>
                    <a:pt x="6358" y="10938"/>
                  </a:cubicBezTo>
                  <a:cubicBezTo>
                    <a:pt x="6585" y="11236"/>
                    <a:pt x="6704" y="11843"/>
                    <a:pt x="6370" y="12129"/>
                  </a:cubicBezTo>
                  <a:cubicBezTo>
                    <a:pt x="6332" y="12162"/>
                    <a:pt x="6285" y="12178"/>
                    <a:pt x="6238" y="12178"/>
                  </a:cubicBezTo>
                  <a:cubicBezTo>
                    <a:pt x="6153" y="12178"/>
                    <a:pt x="6068" y="12126"/>
                    <a:pt x="6037" y="12033"/>
                  </a:cubicBezTo>
                  <a:cubicBezTo>
                    <a:pt x="5811" y="11760"/>
                    <a:pt x="5846" y="11260"/>
                    <a:pt x="6001" y="10974"/>
                  </a:cubicBezTo>
                  <a:cubicBezTo>
                    <a:pt x="6047" y="10902"/>
                    <a:pt x="6122" y="10866"/>
                    <a:pt x="6195" y="10866"/>
                  </a:cubicBezTo>
                  <a:close/>
                  <a:moveTo>
                    <a:pt x="10361" y="11618"/>
                  </a:moveTo>
                  <a:cubicBezTo>
                    <a:pt x="10584" y="11618"/>
                    <a:pt x="10777" y="11792"/>
                    <a:pt x="10787" y="12022"/>
                  </a:cubicBezTo>
                  <a:cubicBezTo>
                    <a:pt x="10799" y="12212"/>
                    <a:pt x="10668" y="12391"/>
                    <a:pt x="10490" y="12450"/>
                  </a:cubicBezTo>
                  <a:cubicBezTo>
                    <a:pt x="10472" y="12454"/>
                    <a:pt x="10454" y="12455"/>
                    <a:pt x="10437" y="12455"/>
                  </a:cubicBezTo>
                  <a:cubicBezTo>
                    <a:pt x="10334" y="12455"/>
                    <a:pt x="10231" y="12399"/>
                    <a:pt x="10180" y="12307"/>
                  </a:cubicBezTo>
                  <a:cubicBezTo>
                    <a:pt x="10180" y="12307"/>
                    <a:pt x="10180" y="12284"/>
                    <a:pt x="10168" y="12284"/>
                  </a:cubicBezTo>
                  <a:cubicBezTo>
                    <a:pt x="10109" y="12212"/>
                    <a:pt x="10061" y="12117"/>
                    <a:pt x="10037" y="12022"/>
                  </a:cubicBezTo>
                  <a:cubicBezTo>
                    <a:pt x="9990" y="11843"/>
                    <a:pt x="10097" y="11676"/>
                    <a:pt x="10264" y="11629"/>
                  </a:cubicBezTo>
                  <a:cubicBezTo>
                    <a:pt x="10296" y="11621"/>
                    <a:pt x="10329" y="11618"/>
                    <a:pt x="10361" y="11618"/>
                  </a:cubicBezTo>
                  <a:close/>
                  <a:moveTo>
                    <a:pt x="7891" y="11092"/>
                  </a:moveTo>
                  <a:cubicBezTo>
                    <a:pt x="7919" y="11092"/>
                    <a:pt x="7948" y="11096"/>
                    <a:pt x="7978" y="11105"/>
                  </a:cubicBezTo>
                  <a:lnTo>
                    <a:pt x="7978" y="11117"/>
                  </a:lnTo>
                  <a:cubicBezTo>
                    <a:pt x="8192" y="11176"/>
                    <a:pt x="8287" y="11414"/>
                    <a:pt x="8347" y="11605"/>
                  </a:cubicBezTo>
                  <a:cubicBezTo>
                    <a:pt x="8382" y="11736"/>
                    <a:pt x="8394" y="11879"/>
                    <a:pt x="8406" y="12022"/>
                  </a:cubicBezTo>
                  <a:cubicBezTo>
                    <a:pt x="8430" y="12129"/>
                    <a:pt x="8442" y="12236"/>
                    <a:pt x="8418" y="12343"/>
                  </a:cubicBezTo>
                  <a:cubicBezTo>
                    <a:pt x="8382" y="12438"/>
                    <a:pt x="8299" y="12498"/>
                    <a:pt x="8204" y="12498"/>
                  </a:cubicBezTo>
                  <a:cubicBezTo>
                    <a:pt x="8049" y="12474"/>
                    <a:pt x="7906" y="12414"/>
                    <a:pt x="7787" y="12307"/>
                  </a:cubicBezTo>
                  <a:lnTo>
                    <a:pt x="7763" y="12284"/>
                  </a:lnTo>
                  <a:cubicBezTo>
                    <a:pt x="7549" y="12093"/>
                    <a:pt x="7442" y="11795"/>
                    <a:pt x="7489" y="11498"/>
                  </a:cubicBezTo>
                  <a:cubicBezTo>
                    <a:pt x="7531" y="11309"/>
                    <a:pt x="7684" y="11092"/>
                    <a:pt x="7891" y="11092"/>
                  </a:cubicBezTo>
                  <a:close/>
                  <a:moveTo>
                    <a:pt x="5446" y="14078"/>
                  </a:moveTo>
                  <a:cubicBezTo>
                    <a:pt x="5506" y="14078"/>
                    <a:pt x="5568" y="14117"/>
                    <a:pt x="5632" y="14212"/>
                  </a:cubicBezTo>
                  <a:cubicBezTo>
                    <a:pt x="5787" y="14474"/>
                    <a:pt x="5894" y="14760"/>
                    <a:pt x="5954" y="15058"/>
                  </a:cubicBezTo>
                  <a:cubicBezTo>
                    <a:pt x="6096" y="15713"/>
                    <a:pt x="6192" y="16379"/>
                    <a:pt x="6227" y="17046"/>
                  </a:cubicBezTo>
                  <a:cubicBezTo>
                    <a:pt x="6251" y="17629"/>
                    <a:pt x="6323" y="18213"/>
                    <a:pt x="6454" y="18784"/>
                  </a:cubicBezTo>
                  <a:cubicBezTo>
                    <a:pt x="6394" y="18772"/>
                    <a:pt x="6346" y="18749"/>
                    <a:pt x="6299" y="18713"/>
                  </a:cubicBezTo>
                  <a:lnTo>
                    <a:pt x="6299" y="18725"/>
                  </a:lnTo>
                  <a:cubicBezTo>
                    <a:pt x="6061" y="18570"/>
                    <a:pt x="5846" y="18380"/>
                    <a:pt x="5668" y="18153"/>
                  </a:cubicBezTo>
                  <a:cubicBezTo>
                    <a:pt x="5406" y="17891"/>
                    <a:pt x="5203" y="17582"/>
                    <a:pt x="5049" y="17248"/>
                  </a:cubicBezTo>
                  <a:cubicBezTo>
                    <a:pt x="4715" y="16379"/>
                    <a:pt x="4691" y="15201"/>
                    <a:pt x="5144" y="14379"/>
                  </a:cubicBezTo>
                  <a:cubicBezTo>
                    <a:pt x="5223" y="14229"/>
                    <a:pt x="5329" y="14078"/>
                    <a:pt x="5446" y="14078"/>
                  </a:cubicBezTo>
                  <a:close/>
                  <a:moveTo>
                    <a:pt x="7820" y="0"/>
                  </a:moveTo>
                  <a:cubicBezTo>
                    <a:pt x="7383" y="0"/>
                    <a:pt x="6931" y="39"/>
                    <a:pt x="6620" y="163"/>
                  </a:cubicBezTo>
                  <a:cubicBezTo>
                    <a:pt x="5965" y="425"/>
                    <a:pt x="5346" y="854"/>
                    <a:pt x="5037" y="1520"/>
                  </a:cubicBezTo>
                  <a:cubicBezTo>
                    <a:pt x="4715" y="2175"/>
                    <a:pt x="4811" y="2854"/>
                    <a:pt x="4942" y="3532"/>
                  </a:cubicBezTo>
                  <a:cubicBezTo>
                    <a:pt x="5049" y="4092"/>
                    <a:pt x="5251" y="4925"/>
                    <a:pt x="4942" y="5485"/>
                  </a:cubicBezTo>
                  <a:cubicBezTo>
                    <a:pt x="4930" y="5509"/>
                    <a:pt x="4918" y="5533"/>
                    <a:pt x="4906" y="5545"/>
                  </a:cubicBezTo>
                  <a:cubicBezTo>
                    <a:pt x="4810" y="5640"/>
                    <a:pt x="4716" y="5680"/>
                    <a:pt x="4628" y="5680"/>
                  </a:cubicBezTo>
                  <a:cubicBezTo>
                    <a:pt x="4419" y="5680"/>
                    <a:pt x="4246" y="5457"/>
                    <a:pt x="4180" y="5223"/>
                  </a:cubicBezTo>
                  <a:cubicBezTo>
                    <a:pt x="4096" y="4914"/>
                    <a:pt x="4072" y="4592"/>
                    <a:pt x="4108" y="4271"/>
                  </a:cubicBezTo>
                  <a:cubicBezTo>
                    <a:pt x="4108" y="3961"/>
                    <a:pt x="4144" y="3652"/>
                    <a:pt x="4227" y="3354"/>
                  </a:cubicBezTo>
                  <a:cubicBezTo>
                    <a:pt x="4346" y="2961"/>
                    <a:pt x="4572" y="2604"/>
                    <a:pt x="4703" y="2199"/>
                  </a:cubicBezTo>
                  <a:cubicBezTo>
                    <a:pt x="4704" y="2197"/>
                    <a:pt x="4703" y="2196"/>
                    <a:pt x="4699" y="2196"/>
                  </a:cubicBezTo>
                  <a:cubicBezTo>
                    <a:pt x="4608" y="2196"/>
                    <a:pt x="3118" y="2909"/>
                    <a:pt x="2775" y="3699"/>
                  </a:cubicBezTo>
                  <a:cubicBezTo>
                    <a:pt x="2405" y="4521"/>
                    <a:pt x="2120" y="5390"/>
                    <a:pt x="2120" y="6283"/>
                  </a:cubicBezTo>
                  <a:cubicBezTo>
                    <a:pt x="2120" y="6866"/>
                    <a:pt x="2167" y="7247"/>
                    <a:pt x="2501" y="7700"/>
                  </a:cubicBezTo>
                  <a:cubicBezTo>
                    <a:pt x="2703" y="7985"/>
                    <a:pt x="2953" y="8247"/>
                    <a:pt x="3239" y="8462"/>
                  </a:cubicBezTo>
                  <a:cubicBezTo>
                    <a:pt x="3891" y="8874"/>
                    <a:pt x="3454" y="9429"/>
                    <a:pt x="2415" y="9429"/>
                  </a:cubicBezTo>
                  <a:cubicBezTo>
                    <a:pt x="2373" y="9429"/>
                    <a:pt x="2330" y="9428"/>
                    <a:pt x="2286" y="9426"/>
                  </a:cubicBezTo>
                  <a:cubicBezTo>
                    <a:pt x="2269" y="9425"/>
                    <a:pt x="2251" y="9425"/>
                    <a:pt x="2233" y="9425"/>
                  </a:cubicBezTo>
                  <a:cubicBezTo>
                    <a:pt x="1487" y="9425"/>
                    <a:pt x="945" y="10156"/>
                    <a:pt x="596" y="10807"/>
                  </a:cubicBezTo>
                  <a:cubicBezTo>
                    <a:pt x="215" y="11522"/>
                    <a:pt x="0" y="12724"/>
                    <a:pt x="179" y="13510"/>
                  </a:cubicBezTo>
                  <a:cubicBezTo>
                    <a:pt x="346" y="14236"/>
                    <a:pt x="1358" y="15963"/>
                    <a:pt x="1917" y="16272"/>
                  </a:cubicBezTo>
                  <a:cubicBezTo>
                    <a:pt x="1858" y="15570"/>
                    <a:pt x="1763" y="14010"/>
                    <a:pt x="2346" y="13129"/>
                  </a:cubicBezTo>
                  <a:cubicBezTo>
                    <a:pt x="2691" y="12593"/>
                    <a:pt x="3215" y="12212"/>
                    <a:pt x="3834" y="12057"/>
                  </a:cubicBezTo>
                  <a:lnTo>
                    <a:pt x="3834" y="12057"/>
                  </a:lnTo>
                  <a:cubicBezTo>
                    <a:pt x="3215" y="12879"/>
                    <a:pt x="2953" y="13903"/>
                    <a:pt x="2644" y="14855"/>
                  </a:cubicBezTo>
                  <a:cubicBezTo>
                    <a:pt x="2417" y="15593"/>
                    <a:pt x="2215" y="16391"/>
                    <a:pt x="2465" y="17141"/>
                  </a:cubicBezTo>
                  <a:cubicBezTo>
                    <a:pt x="2715" y="17891"/>
                    <a:pt x="3418" y="18344"/>
                    <a:pt x="4132" y="18630"/>
                  </a:cubicBezTo>
                  <a:cubicBezTo>
                    <a:pt x="4549" y="18784"/>
                    <a:pt x="5001" y="18903"/>
                    <a:pt x="5442" y="18951"/>
                  </a:cubicBezTo>
                  <a:cubicBezTo>
                    <a:pt x="5568" y="18973"/>
                    <a:pt x="5696" y="18983"/>
                    <a:pt x="5825" y="18983"/>
                  </a:cubicBezTo>
                  <a:cubicBezTo>
                    <a:pt x="6046" y="18983"/>
                    <a:pt x="6266" y="18952"/>
                    <a:pt x="6477" y="18891"/>
                  </a:cubicBezTo>
                  <a:cubicBezTo>
                    <a:pt x="6585" y="19284"/>
                    <a:pt x="6775" y="19653"/>
                    <a:pt x="7037" y="19975"/>
                  </a:cubicBezTo>
                  <a:cubicBezTo>
                    <a:pt x="7490" y="20543"/>
                    <a:pt x="8110" y="20670"/>
                    <a:pt x="8762" y="20670"/>
                  </a:cubicBezTo>
                  <a:cubicBezTo>
                    <a:pt x="9122" y="20670"/>
                    <a:pt x="9491" y="20631"/>
                    <a:pt x="9847" y="20606"/>
                  </a:cubicBezTo>
                  <a:cubicBezTo>
                    <a:pt x="9978" y="20594"/>
                    <a:pt x="10657" y="20463"/>
                    <a:pt x="10537" y="20392"/>
                  </a:cubicBezTo>
                  <a:cubicBezTo>
                    <a:pt x="10109" y="20106"/>
                    <a:pt x="9775" y="19701"/>
                    <a:pt x="9561" y="19237"/>
                  </a:cubicBezTo>
                  <a:cubicBezTo>
                    <a:pt x="9359" y="18784"/>
                    <a:pt x="9085" y="18213"/>
                    <a:pt x="8918" y="17760"/>
                  </a:cubicBezTo>
                  <a:cubicBezTo>
                    <a:pt x="8585" y="16867"/>
                    <a:pt x="8299" y="15963"/>
                    <a:pt x="8061" y="15046"/>
                  </a:cubicBezTo>
                  <a:cubicBezTo>
                    <a:pt x="7954" y="14641"/>
                    <a:pt x="7882" y="14141"/>
                    <a:pt x="8061" y="13748"/>
                  </a:cubicBezTo>
                  <a:cubicBezTo>
                    <a:pt x="8098" y="13669"/>
                    <a:pt x="8145" y="13639"/>
                    <a:pt x="8193" y="13639"/>
                  </a:cubicBezTo>
                  <a:cubicBezTo>
                    <a:pt x="8284" y="13639"/>
                    <a:pt x="8384" y="13742"/>
                    <a:pt x="8454" y="13819"/>
                  </a:cubicBezTo>
                  <a:cubicBezTo>
                    <a:pt x="8835" y="14260"/>
                    <a:pt x="9085" y="14855"/>
                    <a:pt x="9311" y="15391"/>
                  </a:cubicBezTo>
                  <a:cubicBezTo>
                    <a:pt x="9811" y="16558"/>
                    <a:pt x="10145" y="17820"/>
                    <a:pt x="10871" y="18868"/>
                  </a:cubicBezTo>
                  <a:cubicBezTo>
                    <a:pt x="11244" y="19422"/>
                    <a:pt x="11746" y="19944"/>
                    <a:pt x="12418" y="19944"/>
                  </a:cubicBezTo>
                  <a:cubicBezTo>
                    <a:pt x="12453" y="19944"/>
                    <a:pt x="12489" y="19942"/>
                    <a:pt x="12526" y="19939"/>
                  </a:cubicBezTo>
                  <a:cubicBezTo>
                    <a:pt x="13073" y="19892"/>
                    <a:pt x="14657" y="19403"/>
                    <a:pt x="14657" y="19403"/>
                  </a:cubicBezTo>
                  <a:cubicBezTo>
                    <a:pt x="14597" y="19332"/>
                    <a:pt x="14526" y="19272"/>
                    <a:pt x="14443" y="19237"/>
                  </a:cubicBezTo>
                  <a:lnTo>
                    <a:pt x="14443" y="19225"/>
                  </a:lnTo>
                  <a:cubicBezTo>
                    <a:pt x="14181" y="19058"/>
                    <a:pt x="13812" y="18618"/>
                    <a:pt x="13609" y="18427"/>
                  </a:cubicBezTo>
                  <a:cubicBezTo>
                    <a:pt x="13181" y="18034"/>
                    <a:pt x="12657" y="17201"/>
                    <a:pt x="12442" y="16903"/>
                  </a:cubicBezTo>
                  <a:cubicBezTo>
                    <a:pt x="11811" y="16010"/>
                    <a:pt x="11788" y="15677"/>
                    <a:pt x="11299" y="14689"/>
                  </a:cubicBezTo>
                  <a:cubicBezTo>
                    <a:pt x="11097" y="14260"/>
                    <a:pt x="11085" y="13903"/>
                    <a:pt x="11002" y="13438"/>
                  </a:cubicBezTo>
                  <a:cubicBezTo>
                    <a:pt x="10954" y="13224"/>
                    <a:pt x="10978" y="12998"/>
                    <a:pt x="11073" y="12807"/>
                  </a:cubicBezTo>
                  <a:cubicBezTo>
                    <a:pt x="11125" y="12717"/>
                    <a:pt x="11202" y="12684"/>
                    <a:pt x="11286" y="12684"/>
                  </a:cubicBezTo>
                  <a:cubicBezTo>
                    <a:pt x="11411" y="12684"/>
                    <a:pt x="11552" y="12760"/>
                    <a:pt x="11645" y="12831"/>
                  </a:cubicBezTo>
                  <a:cubicBezTo>
                    <a:pt x="11954" y="13046"/>
                    <a:pt x="12181" y="13391"/>
                    <a:pt x="12395" y="13688"/>
                  </a:cubicBezTo>
                  <a:cubicBezTo>
                    <a:pt x="12716" y="14153"/>
                    <a:pt x="12978" y="14629"/>
                    <a:pt x="13216" y="15141"/>
                  </a:cubicBezTo>
                  <a:cubicBezTo>
                    <a:pt x="13443" y="15617"/>
                    <a:pt x="13705" y="16094"/>
                    <a:pt x="14002" y="16546"/>
                  </a:cubicBezTo>
                  <a:cubicBezTo>
                    <a:pt x="14300" y="16963"/>
                    <a:pt x="14657" y="17344"/>
                    <a:pt x="15050" y="17677"/>
                  </a:cubicBezTo>
                  <a:cubicBezTo>
                    <a:pt x="15563" y="18104"/>
                    <a:pt x="16192" y="18446"/>
                    <a:pt x="16841" y="18446"/>
                  </a:cubicBezTo>
                  <a:cubicBezTo>
                    <a:pt x="17096" y="18446"/>
                    <a:pt x="17355" y="18393"/>
                    <a:pt x="17610" y="18272"/>
                  </a:cubicBezTo>
                  <a:cubicBezTo>
                    <a:pt x="17657" y="18237"/>
                    <a:pt x="17693" y="18201"/>
                    <a:pt x="17741" y="18165"/>
                  </a:cubicBezTo>
                  <a:cubicBezTo>
                    <a:pt x="17776" y="18129"/>
                    <a:pt x="18181" y="17737"/>
                    <a:pt x="18348" y="17546"/>
                  </a:cubicBezTo>
                  <a:lnTo>
                    <a:pt x="18431" y="17451"/>
                  </a:lnTo>
                  <a:lnTo>
                    <a:pt x="18312" y="17403"/>
                  </a:lnTo>
                  <a:cubicBezTo>
                    <a:pt x="18038" y="17260"/>
                    <a:pt x="17765" y="17106"/>
                    <a:pt x="17503" y="16939"/>
                  </a:cubicBezTo>
                  <a:cubicBezTo>
                    <a:pt x="16943" y="16594"/>
                    <a:pt x="16407" y="16201"/>
                    <a:pt x="15907" y="15748"/>
                  </a:cubicBezTo>
                  <a:cubicBezTo>
                    <a:pt x="15669" y="15510"/>
                    <a:pt x="15371" y="15224"/>
                    <a:pt x="15217" y="14891"/>
                  </a:cubicBezTo>
                  <a:cubicBezTo>
                    <a:pt x="15109" y="14641"/>
                    <a:pt x="15074" y="14260"/>
                    <a:pt x="15383" y="14129"/>
                  </a:cubicBezTo>
                  <a:cubicBezTo>
                    <a:pt x="15444" y="14103"/>
                    <a:pt x="15507" y="14092"/>
                    <a:pt x="15571" y="14092"/>
                  </a:cubicBezTo>
                  <a:cubicBezTo>
                    <a:pt x="15799" y="14092"/>
                    <a:pt x="16040" y="14232"/>
                    <a:pt x="16217" y="14343"/>
                  </a:cubicBezTo>
                  <a:cubicBezTo>
                    <a:pt x="16514" y="14534"/>
                    <a:pt x="16800" y="14748"/>
                    <a:pt x="17062" y="14986"/>
                  </a:cubicBezTo>
                  <a:cubicBezTo>
                    <a:pt x="17654" y="15490"/>
                    <a:pt x="18216" y="16388"/>
                    <a:pt x="18942" y="16388"/>
                  </a:cubicBezTo>
                  <a:cubicBezTo>
                    <a:pt x="19005" y="16388"/>
                    <a:pt x="19069" y="16382"/>
                    <a:pt x="19134" y="16367"/>
                  </a:cubicBezTo>
                  <a:cubicBezTo>
                    <a:pt x="19610" y="16272"/>
                    <a:pt x="19705" y="15927"/>
                    <a:pt x="20229" y="15582"/>
                  </a:cubicBezTo>
                  <a:cubicBezTo>
                    <a:pt x="20610" y="15332"/>
                    <a:pt x="21003" y="15105"/>
                    <a:pt x="21420" y="14915"/>
                  </a:cubicBezTo>
                  <a:cubicBezTo>
                    <a:pt x="21253" y="14546"/>
                    <a:pt x="21110" y="14153"/>
                    <a:pt x="21027" y="13760"/>
                  </a:cubicBezTo>
                  <a:cubicBezTo>
                    <a:pt x="20932" y="13284"/>
                    <a:pt x="21039" y="12819"/>
                    <a:pt x="20658" y="12629"/>
                  </a:cubicBezTo>
                  <a:cubicBezTo>
                    <a:pt x="20503" y="12557"/>
                    <a:pt x="20348" y="12498"/>
                    <a:pt x="20182" y="12474"/>
                  </a:cubicBezTo>
                  <a:cubicBezTo>
                    <a:pt x="19994" y="12439"/>
                    <a:pt x="19803" y="12421"/>
                    <a:pt x="19610" y="12421"/>
                  </a:cubicBezTo>
                  <a:cubicBezTo>
                    <a:pt x="19472" y="12421"/>
                    <a:pt x="19332" y="12430"/>
                    <a:pt x="19193" y="12450"/>
                  </a:cubicBezTo>
                  <a:cubicBezTo>
                    <a:pt x="18830" y="12503"/>
                    <a:pt x="18529" y="12547"/>
                    <a:pt x="18207" y="12547"/>
                  </a:cubicBezTo>
                  <a:cubicBezTo>
                    <a:pt x="18024" y="12547"/>
                    <a:pt x="17834" y="12532"/>
                    <a:pt x="17622" y="12498"/>
                  </a:cubicBezTo>
                  <a:cubicBezTo>
                    <a:pt x="17515" y="12486"/>
                    <a:pt x="17276" y="12319"/>
                    <a:pt x="17300" y="12224"/>
                  </a:cubicBezTo>
                  <a:cubicBezTo>
                    <a:pt x="17467" y="11605"/>
                    <a:pt x="18407" y="11569"/>
                    <a:pt x="18919" y="11557"/>
                  </a:cubicBezTo>
                  <a:cubicBezTo>
                    <a:pt x="18976" y="11556"/>
                    <a:pt x="19033" y="11555"/>
                    <a:pt x="19089" y="11555"/>
                  </a:cubicBezTo>
                  <a:cubicBezTo>
                    <a:pt x="19604" y="11555"/>
                    <a:pt x="20117" y="11605"/>
                    <a:pt x="20610" y="11712"/>
                  </a:cubicBezTo>
                  <a:lnTo>
                    <a:pt x="20753" y="11748"/>
                  </a:lnTo>
                  <a:cubicBezTo>
                    <a:pt x="20693" y="11438"/>
                    <a:pt x="20574" y="11141"/>
                    <a:pt x="20408" y="10890"/>
                  </a:cubicBezTo>
                  <a:cubicBezTo>
                    <a:pt x="20040" y="10373"/>
                    <a:pt x="19323" y="10247"/>
                    <a:pt x="18702" y="10247"/>
                  </a:cubicBezTo>
                  <a:cubicBezTo>
                    <a:pt x="18579" y="10247"/>
                    <a:pt x="18460" y="10252"/>
                    <a:pt x="18348" y="10259"/>
                  </a:cubicBezTo>
                  <a:cubicBezTo>
                    <a:pt x="17300" y="10319"/>
                    <a:pt x="16360" y="10831"/>
                    <a:pt x="15348" y="10974"/>
                  </a:cubicBezTo>
                  <a:cubicBezTo>
                    <a:pt x="15186" y="10997"/>
                    <a:pt x="15025" y="11010"/>
                    <a:pt x="14863" y="11010"/>
                  </a:cubicBezTo>
                  <a:cubicBezTo>
                    <a:pt x="14775" y="11010"/>
                    <a:pt x="14686" y="11006"/>
                    <a:pt x="14597" y="10998"/>
                  </a:cubicBezTo>
                  <a:cubicBezTo>
                    <a:pt x="14478" y="10998"/>
                    <a:pt x="14359" y="10938"/>
                    <a:pt x="14288" y="10843"/>
                  </a:cubicBezTo>
                  <a:cubicBezTo>
                    <a:pt x="14216" y="10736"/>
                    <a:pt x="14300" y="10557"/>
                    <a:pt x="14371" y="10474"/>
                  </a:cubicBezTo>
                  <a:cubicBezTo>
                    <a:pt x="14693" y="10117"/>
                    <a:pt x="15312" y="10057"/>
                    <a:pt x="15740" y="9914"/>
                  </a:cubicBezTo>
                  <a:cubicBezTo>
                    <a:pt x="16836" y="9569"/>
                    <a:pt x="17860" y="9021"/>
                    <a:pt x="18991" y="8771"/>
                  </a:cubicBezTo>
                  <a:cubicBezTo>
                    <a:pt x="19146" y="8735"/>
                    <a:pt x="19300" y="8700"/>
                    <a:pt x="19467" y="8688"/>
                  </a:cubicBezTo>
                  <a:cubicBezTo>
                    <a:pt x="19537" y="8670"/>
                    <a:pt x="19613" y="8659"/>
                    <a:pt x="19691" y="8659"/>
                  </a:cubicBezTo>
                  <a:cubicBezTo>
                    <a:pt x="19719" y="8659"/>
                    <a:pt x="19748" y="8661"/>
                    <a:pt x="19777" y="8664"/>
                  </a:cubicBezTo>
                  <a:cubicBezTo>
                    <a:pt x="19805" y="8669"/>
                    <a:pt x="19827" y="8671"/>
                    <a:pt x="19846" y="8671"/>
                  </a:cubicBezTo>
                  <a:cubicBezTo>
                    <a:pt x="20015" y="8671"/>
                    <a:pt x="19804" y="8487"/>
                    <a:pt x="19729" y="8390"/>
                  </a:cubicBezTo>
                  <a:cubicBezTo>
                    <a:pt x="19670" y="8295"/>
                    <a:pt x="19634" y="8200"/>
                    <a:pt x="19586" y="8116"/>
                  </a:cubicBezTo>
                  <a:cubicBezTo>
                    <a:pt x="19455" y="7890"/>
                    <a:pt x="19336" y="7652"/>
                    <a:pt x="19193" y="7438"/>
                  </a:cubicBezTo>
                  <a:cubicBezTo>
                    <a:pt x="18979" y="7081"/>
                    <a:pt x="18646" y="6819"/>
                    <a:pt x="18265" y="6664"/>
                  </a:cubicBezTo>
                  <a:cubicBezTo>
                    <a:pt x="18053" y="6589"/>
                    <a:pt x="17837" y="6557"/>
                    <a:pt x="17619" y="6557"/>
                  </a:cubicBezTo>
                  <a:cubicBezTo>
                    <a:pt x="16904" y="6557"/>
                    <a:pt x="16176" y="6904"/>
                    <a:pt x="15574" y="7223"/>
                  </a:cubicBezTo>
                  <a:cubicBezTo>
                    <a:pt x="14990" y="7533"/>
                    <a:pt x="14467" y="7902"/>
                    <a:pt x="13931" y="8271"/>
                  </a:cubicBezTo>
                  <a:cubicBezTo>
                    <a:pt x="13359" y="8652"/>
                    <a:pt x="12752" y="9069"/>
                    <a:pt x="12085" y="9247"/>
                  </a:cubicBezTo>
                  <a:cubicBezTo>
                    <a:pt x="12007" y="9270"/>
                    <a:pt x="11907" y="9292"/>
                    <a:pt x="11811" y="9292"/>
                  </a:cubicBezTo>
                  <a:cubicBezTo>
                    <a:pt x="11703" y="9292"/>
                    <a:pt x="11601" y="9264"/>
                    <a:pt x="11538" y="9176"/>
                  </a:cubicBezTo>
                  <a:cubicBezTo>
                    <a:pt x="11383" y="8950"/>
                    <a:pt x="11490" y="8688"/>
                    <a:pt x="11633" y="8497"/>
                  </a:cubicBezTo>
                  <a:cubicBezTo>
                    <a:pt x="12002" y="7938"/>
                    <a:pt x="12692" y="7581"/>
                    <a:pt x="13264" y="7283"/>
                  </a:cubicBezTo>
                  <a:cubicBezTo>
                    <a:pt x="13835" y="6973"/>
                    <a:pt x="14478" y="6723"/>
                    <a:pt x="15086" y="6461"/>
                  </a:cubicBezTo>
                  <a:cubicBezTo>
                    <a:pt x="15894" y="6113"/>
                    <a:pt x="16739" y="5792"/>
                    <a:pt x="17618" y="5792"/>
                  </a:cubicBezTo>
                  <a:cubicBezTo>
                    <a:pt x="17761" y="5792"/>
                    <a:pt x="17905" y="5800"/>
                    <a:pt x="18050" y="5818"/>
                  </a:cubicBezTo>
                  <a:cubicBezTo>
                    <a:pt x="18062" y="5830"/>
                    <a:pt x="18074" y="5830"/>
                    <a:pt x="18086" y="5830"/>
                  </a:cubicBezTo>
                  <a:lnTo>
                    <a:pt x="18157" y="5830"/>
                  </a:lnTo>
                  <a:cubicBezTo>
                    <a:pt x="18312" y="5830"/>
                    <a:pt x="18479" y="5854"/>
                    <a:pt x="18634" y="5902"/>
                  </a:cubicBezTo>
                  <a:cubicBezTo>
                    <a:pt x="18634" y="5902"/>
                    <a:pt x="18634" y="5902"/>
                    <a:pt x="18634" y="5902"/>
                  </a:cubicBezTo>
                  <a:cubicBezTo>
                    <a:pt x="18676" y="5902"/>
                    <a:pt x="17774" y="3959"/>
                    <a:pt x="16967" y="3330"/>
                  </a:cubicBezTo>
                  <a:cubicBezTo>
                    <a:pt x="16536" y="2991"/>
                    <a:pt x="16014" y="2816"/>
                    <a:pt x="15486" y="2816"/>
                  </a:cubicBezTo>
                  <a:cubicBezTo>
                    <a:pt x="15123" y="2816"/>
                    <a:pt x="14758" y="2898"/>
                    <a:pt x="14419" y="3068"/>
                  </a:cubicBezTo>
                  <a:cubicBezTo>
                    <a:pt x="13597" y="3449"/>
                    <a:pt x="12931" y="4128"/>
                    <a:pt x="12288" y="4747"/>
                  </a:cubicBezTo>
                  <a:cubicBezTo>
                    <a:pt x="11978" y="5045"/>
                    <a:pt x="11633" y="5318"/>
                    <a:pt x="11299" y="5604"/>
                  </a:cubicBezTo>
                  <a:cubicBezTo>
                    <a:pt x="10930" y="5914"/>
                    <a:pt x="10561" y="6247"/>
                    <a:pt x="10097" y="6414"/>
                  </a:cubicBezTo>
                  <a:cubicBezTo>
                    <a:pt x="9994" y="6448"/>
                    <a:pt x="9897" y="6501"/>
                    <a:pt x="9779" y="6501"/>
                  </a:cubicBezTo>
                  <a:cubicBezTo>
                    <a:pt x="9734" y="6501"/>
                    <a:pt x="9686" y="6493"/>
                    <a:pt x="9633" y="6473"/>
                  </a:cubicBezTo>
                  <a:lnTo>
                    <a:pt x="9621" y="6473"/>
                  </a:lnTo>
                  <a:cubicBezTo>
                    <a:pt x="9573" y="6426"/>
                    <a:pt x="9549" y="6354"/>
                    <a:pt x="9585" y="6295"/>
                  </a:cubicBezTo>
                  <a:cubicBezTo>
                    <a:pt x="9597" y="6247"/>
                    <a:pt x="9621" y="6188"/>
                    <a:pt x="9656" y="6152"/>
                  </a:cubicBezTo>
                  <a:cubicBezTo>
                    <a:pt x="9775" y="5985"/>
                    <a:pt x="9906" y="5842"/>
                    <a:pt x="10049" y="5711"/>
                  </a:cubicBezTo>
                  <a:cubicBezTo>
                    <a:pt x="10430" y="5342"/>
                    <a:pt x="10799" y="4973"/>
                    <a:pt x="11133" y="4580"/>
                  </a:cubicBezTo>
                  <a:cubicBezTo>
                    <a:pt x="11538" y="4092"/>
                    <a:pt x="11978" y="3640"/>
                    <a:pt x="12442" y="3211"/>
                  </a:cubicBezTo>
                  <a:cubicBezTo>
                    <a:pt x="12839" y="2877"/>
                    <a:pt x="13326" y="2534"/>
                    <a:pt x="13857" y="2534"/>
                  </a:cubicBezTo>
                  <a:cubicBezTo>
                    <a:pt x="13932" y="2534"/>
                    <a:pt x="14009" y="2541"/>
                    <a:pt x="14086" y="2556"/>
                  </a:cubicBezTo>
                  <a:cubicBezTo>
                    <a:pt x="14109" y="2556"/>
                    <a:pt x="13085" y="842"/>
                    <a:pt x="12181" y="604"/>
                  </a:cubicBezTo>
                  <a:cubicBezTo>
                    <a:pt x="12002" y="559"/>
                    <a:pt x="11825" y="538"/>
                    <a:pt x="11652" y="538"/>
                  </a:cubicBezTo>
                  <a:cubicBezTo>
                    <a:pt x="10950" y="538"/>
                    <a:pt x="10305" y="883"/>
                    <a:pt x="9799" y="1389"/>
                  </a:cubicBezTo>
                  <a:cubicBezTo>
                    <a:pt x="9228" y="1985"/>
                    <a:pt x="8930" y="2711"/>
                    <a:pt x="8668" y="3473"/>
                  </a:cubicBezTo>
                  <a:cubicBezTo>
                    <a:pt x="8537" y="3902"/>
                    <a:pt x="8371" y="4306"/>
                    <a:pt x="8180" y="4711"/>
                  </a:cubicBezTo>
                  <a:cubicBezTo>
                    <a:pt x="8013" y="5021"/>
                    <a:pt x="7799" y="5366"/>
                    <a:pt x="7442" y="5485"/>
                  </a:cubicBezTo>
                  <a:cubicBezTo>
                    <a:pt x="7392" y="5503"/>
                    <a:pt x="7346" y="5511"/>
                    <a:pt x="7305" y="5511"/>
                  </a:cubicBezTo>
                  <a:cubicBezTo>
                    <a:pt x="6699" y="5511"/>
                    <a:pt x="7004" y="3737"/>
                    <a:pt x="7049" y="3425"/>
                  </a:cubicBezTo>
                  <a:cubicBezTo>
                    <a:pt x="7132" y="2854"/>
                    <a:pt x="7287" y="2306"/>
                    <a:pt x="7513" y="1794"/>
                  </a:cubicBezTo>
                  <a:cubicBezTo>
                    <a:pt x="7870" y="1044"/>
                    <a:pt x="8466" y="532"/>
                    <a:pt x="9156" y="115"/>
                  </a:cubicBezTo>
                  <a:cubicBezTo>
                    <a:pt x="9178" y="101"/>
                    <a:pt x="8519"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3725461" y="3677005"/>
              <a:ext cx="776094" cy="400382"/>
            </a:xfrm>
            <a:custGeom>
              <a:avLst/>
              <a:gdLst/>
              <a:ahLst/>
              <a:cxnLst/>
              <a:rect l="l" t="t" r="r" b="b"/>
              <a:pathLst>
                <a:path w="20888" h="10776" extrusionOk="0">
                  <a:moveTo>
                    <a:pt x="11530" y="0"/>
                  </a:moveTo>
                  <a:cubicBezTo>
                    <a:pt x="11077" y="477"/>
                    <a:pt x="10994" y="489"/>
                    <a:pt x="10613" y="977"/>
                  </a:cubicBezTo>
                  <a:cubicBezTo>
                    <a:pt x="10553" y="1036"/>
                    <a:pt x="10137" y="1751"/>
                    <a:pt x="10077" y="1786"/>
                  </a:cubicBezTo>
                  <a:cubicBezTo>
                    <a:pt x="9851" y="2227"/>
                    <a:pt x="9708" y="2548"/>
                    <a:pt x="9517" y="3001"/>
                  </a:cubicBezTo>
                  <a:cubicBezTo>
                    <a:pt x="9315" y="3489"/>
                    <a:pt x="9125" y="3977"/>
                    <a:pt x="8922" y="4465"/>
                  </a:cubicBezTo>
                  <a:cubicBezTo>
                    <a:pt x="8732" y="4894"/>
                    <a:pt x="8470" y="5287"/>
                    <a:pt x="8279" y="5703"/>
                  </a:cubicBezTo>
                  <a:cubicBezTo>
                    <a:pt x="7970" y="5608"/>
                    <a:pt x="7672" y="5513"/>
                    <a:pt x="7362" y="5430"/>
                  </a:cubicBezTo>
                  <a:cubicBezTo>
                    <a:pt x="7601" y="4930"/>
                    <a:pt x="7636" y="4287"/>
                    <a:pt x="7672" y="3775"/>
                  </a:cubicBezTo>
                  <a:cubicBezTo>
                    <a:pt x="7708" y="3072"/>
                    <a:pt x="7708" y="2382"/>
                    <a:pt x="7648" y="1691"/>
                  </a:cubicBezTo>
                  <a:cubicBezTo>
                    <a:pt x="7636" y="1524"/>
                    <a:pt x="7624" y="1358"/>
                    <a:pt x="7612" y="1191"/>
                  </a:cubicBezTo>
                  <a:cubicBezTo>
                    <a:pt x="7601" y="1227"/>
                    <a:pt x="7589" y="1274"/>
                    <a:pt x="7577" y="1310"/>
                  </a:cubicBezTo>
                  <a:cubicBezTo>
                    <a:pt x="7398" y="1941"/>
                    <a:pt x="7279" y="2584"/>
                    <a:pt x="7231" y="3239"/>
                  </a:cubicBezTo>
                  <a:cubicBezTo>
                    <a:pt x="7231" y="3632"/>
                    <a:pt x="7208" y="4025"/>
                    <a:pt x="7160" y="4406"/>
                  </a:cubicBezTo>
                  <a:cubicBezTo>
                    <a:pt x="7124" y="4727"/>
                    <a:pt x="7041" y="5025"/>
                    <a:pt x="7029" y="5334"/>
                  </a:cubicBezTo>
                  <a:cubicBezTo>
                    <a:pt x="6839" y="5287"/>
                    <a:pt x="6660" y="5239"/>
                    <a:pt x="6481" y="5191"/>
                  </a:cubicBezTo>
                  <a:cubicBezTo>
                    <a:pt x="6315" y="4382"/>
                    <a:pt x="5803" y="3620"/>
                    <a:pt x="5469" y="2870"/>
                  </a:cubicBezTo>
                  <a:cubicBezTo>
                    <a:pt x="5386" y="2691"/>
                    <a:pt x="5303" y="2501"/>
                    <a:pt x="5231" y="2310"/>
                  </a:cubicBezTo>
                  <a:lnTo>
                    <a:pt x="5231" y="2310"/>
                  </a:lnTo>
                  <a:cubicBezTo>
                    <a:pt x="5160" y="2513"/>
                    <a:pt x="5374" y="3441"/>
                    <a:pt x="5541" y="3751"/>
                  </a:cubicBezTo>
                  <a:cubicBezTo>
                    <a:pt x="5755" y="4156"/>
                    <a:pt x="5898" y="4703"/>
                    <a:pt x="6088" y="5108"/>
                  </a:cubicBezTo>
                  <a:cubicBezTo>
                    <a:pt x="4422" y="4727"/>
                    <a:pt x="1957" y="3822"/>
                    <a:pt x="493" y="2941"/>
                  </a:cubicBezTo>
                  <a:cubicBezTo>
                    <a:pt x="449" y="2915"/>
                    <a:pt x="405" y="2904"/>
                    <a:pt x="363" y="2904"/>
                  </a:cubicBezTo>
                  <a:cubicBezTo>
                    <a:pt x="154" y="2904"/>
                    <a:pt x="0" y="3185"/>
                    <a:pt x="219" y="3334"/>
                  </a:cubicBezTo>
                  <a:cubicBezTo>
                    <a:pt x="1540" y="4263"/>
                    <a:pt x="4029" y="5120"/>
                    <a:pt x="5588" y="5489"/>
                  </a:cubicBezTo>
                  <a:cubicBezTo>
                    <a:pt x="5791" y="5537"/>
                    <a:pt x="5981" y="5584"/>
                    <a:pt x="6184" y="5632"/>
                  </a:cubicBezTo>
                  <a:cubicBezTo>
                    <a:pt x="5827" y="6299"/>
                    <a:pt x="4410" y="7311"/>
                    <a:pt x="4291" y="7430"/>
                  </a:cubicBezTo>
                  <a:lnTo>
                    <a:pt x="4124" y="7620"/>
                  </a:lnTo>
                  <a:cubicBezTo>
                    <a:pt x="4422" y="7489"/>
                    <a:pt x="5874" y="6751"/>
                    <a:pt x="6529" y="5751"/>
                  </a:cubicBezTo>
                  <a:cubicBezTo>
                    <a:pt x="6696" y="5787"/>
                    <a:pt x="6767" y="5787"/>
                    <a:pt x="6934" y="5834"/>
                  </a:cubicBezTo>
                  <a:cubicBezTo>
                    <a:pt x="7017" y="6120"/>
                    <a:pt x="7053" y="6430"/>
                    <a:pt x="7041" y="6739"/>
                  </a:cubicBezTo>
                  <a:cubicBezTo>
                    <a:pt x="6981" y="7204"/>
                    <a:pt x="6874" y="7656"/>
                    <a:pt x="6708" y="8097"/>
                  </a:cubicBezTo>
                  <a:cubicBezTo>
                    <a:pt x="6469" y="8847"/>
                    <a:pt x="5934" y="10406"/>
                    <a:pt x="6077" y="10430"/>
                  </a:cubicBezTo>
                  <a:cubicBezTo>
                    <a:pt x="6267" y="10085"/>
                    <a:pt x="6458" y="9752"/>
                    <a:pt x="6636" y="9394"/>
                  </a:cubicBezTo>
                  <a:cubicBezTo>
                    <a:pt x="6958" y="8740"/>
                    <a:pt x="7196" y="8049"/>
                    <a:pt x="7327" y="7335"/>
                  </a:cubicBezTo>
                  <a:cubicBezTo>
                    <a:pt x="7386" y="6942"/>
                    <a:pt x="7458" y="6382"/>
                    <a:pt x="7327" y="5942"/>
                  </a:cubicBezTo>
                  <a:lnTo>
                    <a:pt x="7327" y="5942"/>
                  </a:lnTo>
                  <a:cubicBezTo>
                    <a:pt x="7660" y="6037"/>
                    <a:pt x="7993" y="6132"/>
                    <a:pt x="8327" y="6239"/>
                  </a:cubicBezTo>
                  <a:cubicBezTo>
                    <a:pt x="8803" y="7668"/>
                    <a:pt x="8875" y="10645"/>
                    <a:pt x="9006" y="10645"/>
                  </a:cubicBezTo>
                  <a:lnTo>
                    <a:pt x="9006" y="10371"/>
                  </a:lnTo>
                  <a:cubicBezTo>
                    <a:pt x="8982" y="9132"/>
                    <a:pt x="9196" y="7549"/>
                    <a:pt x="8696" y="6346"/>
                  </a:cubicBezTo>
                  <a:lnTo>
                    <a:pt x="8696" y="6346"/>
                  </a:lnTo>
                  <a:cubicBezTo>
                    <a:pt x="9256" y="6513"/>
                    <a:pt x="9815" y="6692"/>
                    <a:pt x="10375" y="6858"/>
                  </a:cubicBezTo>
                  <a:cubicBezTo>
                    <a:pt x="10375" y="6870"/>
                    <a:pt x="10387" y="6870"/>
                    <a:pt x="10387" y="6882"/>
                  </a:cubicBezTo>
                  <a:cubicBezTo>
                    <a:pt x="11101" y="8013"/>
                    <a:pt x="12113" y="10597"/>
                    <a:pt x="12268" y="10776"/>
                  </a:cubicBezTo>
                  <a:lnTo>
                    <a:pt x="12232" y="10656"/>
                  </a:lnTo>
                  <a:cubicBezTo>
                    <a:pt x="11970" y="9859"/>
                    <a:pt x="11768" y="9049"/>
                    <a:pt x="11530" y="8251"/>
                  </a:cubicBezTo>
                  <a:cubicBezTo>
                    <a:pt x="11434" y="7823"/>
                    <a:pt x="11268" y="7430"/>
                    <a:pt x="11041" y="7061"/>
                  </a:cubicBezTo>
                  <a:lnTo>
                    <a:pt x="11041" y="7061"/>
                  </a:lnTo>
                  <a:cubicBezTo>
                    <a:pt x="12006" y="7358"/>
                    <a:pt x="13208" y="7835"/>
                    <a:pt x="14173" y="8168"/>
                  </a:cubicBezTo>
                  <a:cubicBezTo>
                    <a:pt x="14732" y="8847"/>
                    <a:pt x="15816" y="10335"/>
                    <a:pt x="15959" y="10406"/>
                  </a:cubicBezTo>
                  <a:cubicBezTo>
                    <a:pt x="15661" y="9740"/>
                    <a:pt x="15328" y="8942"/>
                    <a:pt x="14851" y="8335"/>
                  </a:cubicBezTo>
                  <a:lnTo>
                    <a:pt x="14851" y="8335"/>
                  </a:lnTo>
                  <a:cubicBezTo>
                    <a:pt x="15244" y="8478"/>
                    <a:pt x="15649" y="8620"/>
                    <a:pt x="16030" y="8763"/>
                  </a:cubicBezTo>
                  <a:cubicBezTo>
                    <a:pt x="16899" y="9097"/>
                    <a:pt x="17757" y="9406"/>
                    <a:pt x="18638" y="9692"/>
                  </a:cubicBezTo>
                  <a:cubicBezTo>
                    <a:pt x="19388" y="9918"/>
                    <a:pt x="20043" y="10323"/>
                    <a:pt x="20840" y="10347"/>
                  </a:cubicBezTo>
                  <a:cubicBezTo>
                    <a:pt x="20888" y="10335"/>
                    <a:pt x="20888" y="10264"/>
                    <a:pt x="20840" y="10264"/>
                  </a:cubicBezTo>
                  <a:cubicBezTo>
                    <a:pt x="20019" y="10168"/>
                    <a:pt x="19328" y="9775"/>
                    <a:pt x="18602" y="9382"/>
                  </a:cubicBezTo>
                  <a:cubicBezTo>
                    <a:pt x="18054" y="9097"/>
                    <a:pt x="17483" y="8835"/>
                    <a:pt x="16899" y="8620"/>
                  </a:cubicBezTo>
                  <a:cubicBezTo>
                    <a:pt x="17042" y="8561"/>
                    <a:pt x="17173" y="8478"/>
                    <a:pt x="17316" y="8418"/>
                  </a:cubicBezTo>
                  <a:cubicBezTo>
                    <a:pt x="17685" y="8239"/>
                    <a:pt x="18054" y="8061"/>
                    <a:pt x="18435" y="7882"/>
                  </a:cubicBezTo>
                  <a:lnTo>
                    <a:pt x="18542" y="7835"/>
                  </a:lnTo>
                  <a:cubicBezTo>
                    <a:pt x="18533" y="7823"/>
                    <a:pt x="18505" y="7818"/>
                    <a:pt x="18460" y="7818"/>
                  </a:cubicBezTo>
                  <a:cubicBezTo>
                    <a:pt x="18093" y="7818"/>
                    <a:pt x="16647" y="8179"/>
                    <a:pt x="16233" y="8370"/>
                  </a:cubicBezTo>
                  <a:lnTo>
                    <a:pt x="16173" y="8347"/>
                  </a:lnTo>
                  <a:cubicBezTo>
                    <a:pt x="15292" y="8001"/>
                    <a:pt x="14387" y="7668"/>
                    <a:pt x="13494" y="7347"/>
                  </a:cubicBezTo>
                  <a:cubicBezTo>
                    <a:pt x="13899" y="7168"/>
                    <a:pt x="14280" y="6942"/>
                    <a:pt x="14649" y="6692"/>
                  </a:cubicBezTo>
                  <a:cubicBezTo>
                    <a:pt x="15161" y="6370"/>
                    <a:pt x="15649" y="6013"/>
                    <a:pt x="16149" y="5692"/>
                  </a:cubicBezTo>
                  <a:cubicBezTo>
                    <a:pt x="16411" y="5513"/>
                    <a:pt x="16673" y="5358"/>
                    <a:pt x="16935" y="5203"/>
                  </a:cubicBezTo>
                  <a:lnTo>
                    <a:pt x="16935" y="5203"/>
                  </a:lnTo>
                  <a:cubicBezTo>
                    <a:pt x="16792" y="5227"/>
                    <a:pt x="16661" y="5263"/>
                    <a:pt x="16518" y="5311"/>
                  </a:cubicBezTo>
                  <a:cubicBezTo>
                    <a:pt x="15911" y="5549"/>
                    <a:pt x="15304" y="5823"/>
                    <a:pt x="14732" y="6156"/>
                  </a:cubicBezTo>
                  <a:cubicBezTo>
                    <a:pt x="14137" y="6537"/>
                    <a:pt x="13399" y="6680"/>
                    <a:pt x="12851" y="7132"/>
                  </a:cubicBezTo>
                  <a:cubicBezTo>
                    <a:pt x="12244" y="6918"/>
                    <a:pt x="11625" y="6727"/>
                    <a:pt x="11006" y="6549"/>
                  </a:cubicBezTo>
                  <a:cubicBezTo>
                    <a:pt x="10720" y="6477"/>
                    <a:pt x="10434" y="6382"/>
                    <a:pt x="10160" y="6299"/>
                  </a:cubicBezTo>
                  <a:cubicBezTo>
                    <a:pt x="10672" y="5906"/>
                    <a:pt x="11065" y="5263"/>
                    <a:pt x="11542" y="4870"/>
                  </a:cubicBezTo>
                  <a:cubicBezTo>
                    <a:pt x="12220" y="4287"/>
                    <a:pt x="12935" y="3751"/>
                    <a:pt x="13649" y="3227"/>
                  </a:cubicBezTo>
                  <a:cubicBezTo>
                    <a:pt x="14030" y="2953"/>
                    <a:pt x="14387" y="2667"/>
                    <a:pt x="14756" y="2382"/>
                  </a:cubicBezTo>
                  <a:lnTo>
                    <a:pt x="14756" y="2382"/>
                  </a:lnTo>
                  <a:cubicBezTo>
                    <a:pt x="14554" y="2477"/>
                    <a:pt x="14363" y="2572"/>
                    <a:pt x="14173" y="2655"/>
                  </a:cubicBezTo>
                  <a:cubicBezTo>
                    <a:pt x="13982" y="2739"/>
                    <a:pt x="10803" y="4775"/>
                    <a:pt x="9648" y="6144"/>
                  </a:cubicBezTo>
                  <a:lnTo>
                    <a:pt x="8613" y="5811"/>
                  </a:lnTo>
                  <a:cubicBezTo>
                    <a:pt x="9053" y="5334"/>
                    <a:pt x="9291" y="4632"/>
                    <a:pt x="9517" y="4060"/>
                  </a:cubicBezTo>
                  <a:cubicBezTo>
                    <a:pt x="9887" y="3156"/>
                    <a:pt x="10268" y="2251"/>
                    <a:pt x="10720" y="1382"/>
                  </a:cubicBezTo>
                  <a:cubicBezTo>
                    <a:pt x="10958" y="905"/>
                    <a:pt x="11232" y="441"/>
                    <a:pt x="1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3663670" y="2925337"/>
              <a:ext cx="951131" cy="365531"/>
            </a:xfrm>
            <a:custGeom>
              <a:avLst/>
              <a:gdLst/>
              <a:ahLst/>
              <a:cxnLst/>
              <a:rect l="l" t="t" r="r" b="b"/>
              <a:pathLst>
                <a:path w="25599" h="9838" extrusionOk="0">
                  <a:moveTo>
                    <a:pt x="11223" y="1"/>
                  </a:moveTo>
                  <a:cubicBezTo>
                    <a:pt x="6749" y="1"/>
                    <a:pt x="2924" y="1720"/>
                    <a:pt x="1" y="4705"/>
                  </a:cubicBezTo>
                  <a:cubicBezTo>
                    <a:pt x="1645" y="6904"/>
                    <a:pt x="6251" y="9838"/>
                    <a:pt x="12316" y="9838"/>
                  </a:cubicBezTo>
                  <a:cubicBezTo>
                    <a:pt x="16264" y="9838"/>
                    <a:pt x="20829" y="8595"/>
                    <a:pt x="25599" y="5098"/>
                  </a:cubicBezTo>
                  <a:cubicBezTo>
                    <a:pt x="20359" y="1568"/>
                    <a:pt x="15495" y="1"/>
                    <a:pt x="1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3663670" y="3080724"/>
              <a:ext cx="827739" cy="38864"/>
            </a:xfrm>
            <a:custGeom>
              <a:avLst/>
              <a:gdLst/>
              <a:ahLst/>
              <a:cxnLst/>
              <a:rect l="l" t="t" r="r" b="b"/>
              <a:pathLst>
                <a:path w="22278" h="1046" extrusionOk="0">
                  <a:moveTo>
                    <a:pt x="6457" y="1"/>
                  </a:moveTo>
                  <a:cubicBezTo>
                    <a:pt x="3102" y="1"/>
                    <a:pt x="830" y="168"/>
                    <a:pt x="1" y="523"/>
                  </a:cubicBezTo>
                  <a:cubicBezTo>
                    <a:pt x="982" y="894"/>
                    <a:pt x="3532" y="1045"/>
                    <a:pt x="7369" y="1045"/>
                  </a:cubicBezTo>
                  <a:cubicBezTo>
                    <a:pt x="11168" y="1045"/>
                    <a:pt x="16229" y="897"/>
                    <a:pt x="22277" y="666"/>
                  </a:cubicBezTo>
                  <a:cubicBezTo>
                    <a:pt x="15889" y="234"/>
                    <a:pt x="10418" y="1"/>
                    <a:pt x="6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3779561" y="3105432"/>
              <a:ext cx="58891" cy="85865"/>
            </a:xfrm>
            <a:custGeom>
              <a:avLst/>
              <a:gdLst/>
              <a:ahLst/>
              <a:cxnLst/>
              <a:rect l="l" t="t" r="r" b="b"/>
              <a:pathLst>
                <a:path w="1585" h="2311" extrusionOk="0">
                  <a:moveTo>
                    <a:pt x="1" y="1"/>
                  </a:moveTo>
                  <a:lnTo>
                    <a:pt x="1" y="1"/>
                  </a:lnTo>
                  <a:cubicBezTo>
                    <a:pt x="692" y="513"/>
                    <a:pt x="989" y="1632"/>
                    <a:pt x="513" y="2310"/>
                  </a:cubicBezTo>
                  <a:cubicBezTo>
                    <a:pt x="1584" y="1417"/>
                    <a:pt x="465" y="96"/>
                    <a:pt x="465" y="96"/>
                  </a:cubicBezTo>
                  <a:lnTo>
                    <a:pt x="1" y="1"/>
                  </a:ln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p:nvPr/>
          </p:nvSpPr>
          <p:spPr>
            <a:xfrm>
              <a:off x="3888391" y="3106324"/>
              <a:ext cx="71709" cy="133647"/>
            </a:xfrm>
            <a:custGeom>
              <a:avLst/>
              <a:gdLst/>
              <a:ahLst/>
              <a:cxnLst/>
              <a:rect l="l" t="t" r="r" b="b"/>
              <a:pathLst>
                <a:path w="1930" h="3597" extrusionOk="0">
                  <a:moveTo>
                    <a:pt x="691" y="0"/>
                  </a:moveTo>
                  <a:lnTo>
                    <a:pt x="1" y="12"/>
                  </a:lnTo>
                  <a:cubicBezTo>
                    <a:pt x="906" y="1298"/>
                    <a:pt x="965" y="2763"/>
                    <a:pt x="549" y="3596"/>
                  </a:cubicBezTo>
                  <a:cubicBezTo>
                    <a:pt x="1930" y="1834"/>
                    <a:pt x="691" y="0"/>
                    <a:pt x="691"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2"/>
            <p:cNvSpPr/>
            <p:nvPr/>
          </p:nvSpPr>
          <p:spPr>
            <a:xfrm>
              <a:off x="4026427" y="3104987"/>
              <a:ext cx="62420" cy="153970"/>
            </a:xfrm>
            <a:custGeom>
              <a:avLst/>
              <a:gdLst/>
              <a:ahLst/>
              <a:cxnLst/>
              <a:rect l="l" t="t" r="r" b="b"/>
              <a:pathLst>
                <a:path w="1680" h="4144" extrusionOk="0">
                  <a:moveTo>
                    <a:pt x="501" y="1"/>
                  </a:moveTo>
                  <a:cubicBezTo>
                    <a:pt x="334" y="1"/>
                    <a:pt x="167" y="13"/>
                    <a:pt x="1" y="48"/>
                  </a:cubicBezTo>
                  <a:cubicBezTo>
                    <a:pt x="1001" y="1167"/>
                    <a:pt x="1263" y="2763"/>
                    <a:pt x="691" y="4144"/>
                  </a:cubicBezTo>
                  <a:cubicBezTo>
                    <a:pt x="1679" y="2572"/>
                    <a:pt x="1227" y="739"/>
                    <a:pt x="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p:nvPr/>
          </p:nvSpPr>
          <p:spPr>
            <a:xfrm>
              <a:off x="4185678" y="3105841"/>
              <a:ext cx="60674" cy="143827"/>
            </a:xfrm>
            <a:custGeom>
              <a:avLst/>
              <a:gdLst/>
              <a:ahLst/>
              <a:cxnLst/>
              <a:rect l="l" t="t" r="r" b="b"/>
              <a:pathLst>
                <a:path w="1633" h="3871" extrusionOk="0">
                  <a:moveTo>
                    <a:pt x="372" y="1"/>
                  </a:moveTo>
                  <a:cubicBezTo>
                    <a:pt x="246" y="1"/>
                    <a:pt x="122" y="16"/>
                    <a:pt x="1" y="49"/>
                  </a:cubicBezTo>
                  <a:cubicBezTo>
                    <a:pt x="989" y="1478"/>
                    <a:pt x="1227" y="2228"/>
                    <a:pt x="715" y="3871"/>
                  </a:cubicBezTo>
                  <a:cubicBezTo>
                    <a:pt x="1632" y="2645"/>
                    <a:pt x="1203" y="561"/>
                    <a:pt x="668" y="25"/>
                  </a:cubicBezTo>
                  <a:cubicBezTo>
                    <a:pt x="569" y="10"/>
                    <a:pt x="470" y="1"/>
                    <a:pt x="3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2"/>
            <p:cNvSpPr/>
            <p:nvPr/>
          </p:nvSpPr>
          <p:spPr>
            <a:xfrm>
              <a:off x="4314871" y="3104095"/>
              <a:ext cx="42505" cy="98684"/>
            </a:xfrm>
            <a:custGeom>
              <a:avLst/>
              <a:gdLst/>
              <a:ahLst/>
              <a:cxnLst/>
              <a:rect l="l" t="t" r="r" b="b"/>
              <a:pathLst>
                <a:path w="1144" h="2656" extrusionOk="0">
                  <a:moveTo>
                    <a:pt x="1" y="1"/>
                  </a:moveTo>
                  <a:lnTo>
                    <a:pt x="1" y="1"/>
                  </a:lnTo>
                  <a:cubicBezTo>
                    <a:pt x="548" y="727"/>
                    <a:pt x="834" y="1739"/>
                    <a:pt x="596" y="2656"/>
                  </a:cubicBezTo>
                  <a:cubicBezTo>
                    <a:pt x="1144" y="1608"/>
                    <a:pt x="465" y="72"/>
                    <a:pt x="465" y="72"/>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p:nvPr/>
          </p:nvSpPr>
          <p:spPr>
            <a:xfrm>
              <a:off x="4425039" y="3105432"/>
              <a:ext cx="27012" cy="77468"/>
            </a:xfrm>
            <a:custGeom>
              <a:avLst/>
              <a:gdLst/>
              <a:ahLst/>
              <a:cxnLst/>
              <a:rect l="l" t="t" r="r" b="b"/>
              <a:pathLst>
                <a:path w="727" h="2085" extrusionOk="0">
                  <a:moveTo>
                    <a:pt x="0" y="1"/>
                  </a:moveTo>
                  <a:cubicBezTo>
                    <a:pt x="345" y="513"/>
                    <a:pt x="453" y="1382"/>
                    <a:pt x="238" y="2084"/>
                  </a:cubicBezTo>
                  <a:cubicBezTo>
                    <a:pt x="726" y="1334"/>
                    <a:pt x="286"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2"/>
            <p:cNvSpPr/>
            <p:nvPr/>
          </p:nvSpPr>
          <p:spPr>
            <a:xfrm>
              <a:off x="3778706" y="3006783"/>
              <a:ext cx="59745" cy="85419"/>
            </a:xfrm>
            <a:custGeom>
              <a:avLst/>
              <a:gdLst/>
              <a:ahLst/>
              <a:cxnLst/>
              <a:rect l="l" t="t" r="r" b="b"/>
              <a:pathLst>
                <a:path w="1608" h="2299" extrusionOk="0">
                  <a:moveTo>
                    <a:pt x="548" y="0"/>
                  </a:moveTo>
                  <a:cubicBezTo>
                    <a:pt x="1012" y="679"/>
                    <a:pt x="703" y="1798"/>
                    <a:pt x="0" y="2298"/>
                  </a:cubicBezTo>
                  <a:lnTo>
                    <a:pt x="476" y="2215"/>
                  </a:lnTo>
                  <a:cubicBezTo>
                    <a:pt x="476" y="2215"/>
                    <a:pt x="1607" y="917"/>
                    <a:pt x="548"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p:nvPr/>
          </p:nvSpPr>
          <p:spPr>
            <a:xfrm>
              <a:off x="3887537" y="2959892"/>
              <a:ext cx="72564" cy="134055"/>
            </a:xfrm>
            <a:custGeom>
              <a:avLst/>
              <a:gdLst/>
              <a:ahLst/>
              <a:cxnLst/>
              <a:rect l="l" t="t" r="r" b="b"/>
              <a:pathLst>
                <a:path w="1953" h="3608" extrusionOk="0">
                  <a:moveTo>
                    <a:pt x="607" y="0"/>
                  </a:moveTo>
                  <a:lnTo>
                    <a:pt x="607" y="0"/>
                  </a:lnTo>
                  <a:cubicBezTo>
                    <a:pt x="1012" y="834"/>
                    <a:pt x="929" y="2310"/>
                    <a:pt x="0" y="3572"/>
                  </a:cubicBezTo>
                  <a:lnTo>
                    <a:pt x="691" y="3608"/>
                  </a:lnTo>
                  <a:cubicBezTo>
                    <a:pt x="691" y="3608"/>
                    <a:pt x="1953" y="1786"/>
                    <a:pt x="607"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2"/>
            <p:cNvSpPr/>
            <p:nvPr/>
          </p:nvSpPr>
          <p:spPr>
            <a:xfrm>
              <a:off x="4025535" y="2943060"/>
              <a:ext cx="63758" cy="153673"/>
            </a:xfrm>
            <a:custGeom>
              <a:avLst/>
              <a:gdLst/>
              <a:ahLst/>
              <a:cxnLst/>
              <a:rect l="l" t="t" r="r" b="b"/>
              <a:pathLst>
                <a:path w="1716" h="4136" extrusionOk="0">
                  <a:moveTo>
                    <a:pt x="751" y="1"/>
                  </a:moveTo>
                  <a:lnTo>
                    <a:pt x="751" y="1"/>
                  </a:lnTo>
                  <a:cubicBezTo>
                    <a:pt x="1311" y="1394"/>
                    <a:pt x="1013" y="2978"/>
                    <a:pt x="1" y="4085"/>
                  </a:cubicBezTo>
                  <a:cubicBezTo>
                    <a:pt x="138" y="4114"/>
                    <a:pt x="275" y="4136"/>
                    <a:pt x="412" y="4136"/>
                  </a:cubicBezTo>
                  <a:cubicBezTo>
                    <a:pt x="442" y="4136"/>
                    <a:pt x="471" y="4135"/>
                    <a:pt x="501" y="4132"/>
                  </a:cubicBezTo>
                  <a:cubicBezTo>
                    <a:pt x="1239" y="3406"/>
                    <a:pt x="1715" y="1584"/>
                    <a:pt x="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4184378" y="2955025"/>
              <a:ext cx="62383" cy="143678"/>
            </a:xfrm>
            <a:custGeom>
              <a:avLst/>
              <a:gdLst/>
              <a:ahLst/>
              <a:cxnLst/>
              <a:rect l="l" t="t" r="r" b="b"/>
              <a:pathLst>
                <a:path w="1679" h="3867" extrusionOk="0">
                  <a:moveTo>
                    <a:pt x="786" y="0"/>
                  </a:moveTo>
                  <a:cubicBezTo>
                    <a:pt x="1274" y="1643"/>
                    <a:pt x="1024" y="2394"/>
                    <a:pt x="0" y="3810"/>
                  </a:cubicBezTo>
                  <a:cubicBezTo>
                    <a:pt x="134" y="3848"/>
                    <a:pt x="273" y="3866"/>
                    <a:pt x="413" y="3866"/>
                  </a:cubicBezTo>
                  <a:cubicBezTo>
                    <a:pt x="497" y="3866"/>
                    <a:pt x="582" y="3860"/>
                    <a:pt x="667" y="3846"/>
                  </a:cubicBezTo>
                  <a:cubicBezTo>
                    <a:pt x="1215" y="3310"/>
                    <a:pt x="1679" y="1239"/>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4313533" y="3003699"/>
              <a:ext cx="43843" cy="98684"/>
            </a:xfrm>
            <a:custGeom>
              <a:avLst/>
              <a:gdLst/>
              <a:ahLst/>
              <a:cxnLst/>
              <a:rect l="l" t="t" r="r" b="b"/>
              <a:pathLst>
                <a:path w="1180" h="2656" extrusionOk="0">
                  <a:moveTo>
                    <a:pt x="644" y="0"/>
                  </a:moveTo>
                  <a:cubicBezTo>
                    <a:pt x="882" y="929"/>
                    <a:pt x="572" y="1941"/>
                    <a:pt x="1" y="2655"/>
                  </a:cubicBezTo>
                  <a:lnTo>
                    <a:pt x="477" y="2596"/>
                  </a:lnTo>
                  <a:cubicBezTo>
                    <a:pt x="477" y="2596"/>
                    <a:pt x="1180" y="1072"/>
                    <a:pt x="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4424147" y="3025807"/>
              <a:ext cx="27903" cy="77431"/>
            </a:xfrm>
            <a:custGeom>
              <a:avLst/>
              <a:gdLst/>
              <a:ahLst/>
              <a:cxnLst/>
              <a:rect l="l" t="t" r="r" b="b"/>
              <a:pathLst>
                <a:path w="751" h="2084" extrusionOk="0">
                  <a:moveTo>
                    <a:pt x="262" y="0"/>
                  </a:moveTo>
                  <a:cubicBezTo>
                    <a:pt x="465" y="691"/>
                    <a:pt x="346" y="1572"/>
                    <a:pt x="0" y="2072"/>
                  </a:cubicBezTo>
                  <a:lnTo>
                    <a:pt x="286" y="2084"/>
                  </a:lnTo>
                  <a:cubicBezTo>
                    <a:pt x="286" y="2084"/>
                    <a:pt x="750" y="739"/>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1177881" y="2025118"/>
              <a:ext cx="770223" cy="1093583"/>
            </a:xfrm>
            <a:custGeom>
              <a:avLst/>
              <a:gdLst/>
              <a:ahLst/>
              <a:cxnLst/>
              <a:rect l="l" t="t" r="r" b="b"/>
              <a:pathLst>
                <a:path w="20730" h="29433" extrusionOk="0">
                  <a:moveTo>
                    <a:pt x="465" y="1"/>
                  </a:moveTo>
                  <a:cubicBezTo>
                    <a:pt x="0" y="17443"/>
                    <a:pt x="7775" y="27159"/>
                    <a:pt x="18538" y="29433"/>
                  </a:cubicBezTo>
                  <a:cubicBezTo>
                    <a:pt x="20729" y="23706"/>
                    <a:pt x="19312" y="7359"/>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1273855" y="2171996"/>
              <a:ext cx="592845" cy="946709"/>
            </a:xfrm>
            <a:custGeom>
              <a:avLst/>
              <a:gdLst/>
              <a:ahLst/>
              <a:cxnLst/>
              <a:rect l="l" t="t" r="r" b="b"/>
              <a:pathLst>
                <a:path w="15956" h="25480" extrusionOk="0">
                  <a:moveTo>
                    <a:pt x="1" y="0"/>
                  </a:moveTo>
                  <a:lnTo>
                    <a:pt x="1" y="0"/>
                  </a:lnTo>
                  <a:cubicBezTo>
                    <a:pt x="7621" y="14014"/>
                    <a:pt x="13776" y="23980"/>
                    <a:pt x="15955" y="25480"/>
                  </a:cubicBezTo>
                  <a:cubicBezTo>
                    <a:pt x="15396" y="22717"/>
                    <a:pt x="9335" y="1352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1780406" y="2895760"/>
              <a:ext cx="92479" cy="87166"/>
            </a:xfrm>
            <a:custGeom>
              <a:avLst/>
              <a:gdLst/>
              <a:ahLst/>
              <a:cxnLst/>
              <a:rect l="l" t="t" r="r" b="b"/>
              <a:pathLst>
                <a:path w="2489" h="2346" extrusionOk="0">
                  <a:moveTo>
                    <a:pt x="1915" y="1"/>
                  </a:moveTo>
                  <a:cubicBezTo>
                    <a:pt x="542" y="1"/>
                    <a:pt x="1" y="1738"/>
                    <a:pt x="1" y="1738"/>
                  </a:cubicBezTo>
                  <a:lnTo>
                    <a:pt x="239" y="2346"/>
                  </a:lnTo>
                  <a:cubicBezTo>
                    <a:pt x="320" y="1219"/>
                    <a:pt x="1341" y="93"/>
                    <a:pt x="2408" y="93"/>
                  </a:cubicBezTo>
                  <a:cubicBezTo>
                    <a:pt x="2435" y="93"/>
                    <a:pt x="2462" y="94"/>
                    <a:pt x="2489" y="95"/>
                  </a:cubicBezTo>
                  <a:cubicBezTo>
                    <a:pt x="2284" y="30"/>
                    <a:pt x="2093" y="1"/>
                    <a:pt x="191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1692829" y="2737475"/>
              <a:ext cx="156200" cy="120679"/>
            </a:xfrm>
            <a:custGeom>
              <a:avLst/>
              <a:gdLst/>
              <a:ahLst/>
              <a:cxnLst/>
              <a:rect l="l" t="t" r="r" b="b"/>
              <a:pathLst>
                <a:path w="4204" h="3248" extrusionOk="0">
                  <a:moveTo>
                    <a:pt x="3767" y="0"/>
                  </a:moveTo>
                  <a:cubicBezTo>
                    <a:pt x="1075" y="0"/>
                    <a:pt x="0" y="2462"/>
                    <a:pt x="0" y="2462"/>
                  </a:cubicBezTo>
                  <a:lnTo>
                    <a:pt x="512" y="3248"/>
                  </a:lnTo>
                  <a:cubicBezTo>
                    <a:pt x="1322" y="1283"/>
                    <a:pt x="2953" y="152"/>
                    <a:pt x="4203" y="21"/>
                  </a:cubicBezTo>
                  <a:cubicBezTo>
                    <a:pt x="4053" y="7"/>
                    <a:pt x="3908" y="0"/>
                    <a:pt x="3767"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1596371" y="2561727"/>
              <a:ext cx="170356" cy="138960"/>
            </a:xfrm>
            <a:custGeom>
              <a:avLst/>
              <a:gdLst/>
              <a:ahLst/>
              <a:cxnLst/>
              <a:rect l="l" t="t" r="r" b="b"/>
              <a:pathLst>
                <a:path w="4585" h="3740" extrusionOk="0">
                  <a:moveTo>
                    <a:pt x="4585" y="1"/>
                  </a:moveTo>
                  <a:cubicBezTo>
                    <a:pt x="2084" y="1"/>
                    <a:pt x="322" y="1846"/>
                    <a:pt x="1" y="3204"/>
                  </a:cubicBezTo>
                  <a:cubicBezTo>
                    <a:pt x="120" y="3394"/>
                    <a:pt x="251" y="3585"/>
                    <a:pt x="417" y="3739"/>
                  </a:cubicBezTo>
                  <a:cubicBezTo>
                    <a:pt x="977" y="1799"/>
                    <a:pt x="2596" y="334"/>
                    <a:pt x="458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1479143" y="2385793"/>
              <a:ext cx="161067" cy="133498"/>
            </a:xfrm>
            <a:custGeom>
              <a:avLst/>
              <a:gdLst/>
              <a:ahLst/>
              <a:cxnLst/>
              <a:rect l="l" t="t" r="r" b="b"/>
              <a:pathLst>
                <a:path w="4335" h="3593" extrusionOk="0">
                  <a:moveTo>
                    <a:pt x="4106" y="0"/>
                  </a:moveTo>
                  <a:cubicBezTo>
                    <a:pt x="2136" y="0"/>
                    <a:pt x="218" y="1880"/>
                    <a:pt x="0" y="2855"/>
                  </a:cubicBezTo>
                  <a:cubicBezTo>
                    <a:pt x="120" y="3128"/>
                    <a:pt x="286" y="3390"/>
                    <a:pt x="512" y="3593"/>
                  </a:cubicBezTo>
                  <a:cubicBezTo>
                    <a:pt x="1417" y="1426"/>
                    <a:pt x="2108" y="604"/>
                    <a:pt x="4334" y="9"/>
                  </a:cubicBezTo>
                  <a:cubicBezTo>
                    <a:pt x="4258" y="3"/>
                    <a:pt x="4182" y="0"/>
                    <a:pt x="4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1390674" y="2277706"/>
              <a:ext cx="106189" cy="96937"/>
            </a:xfrm>
            <a:custGeom>
              <a:avLst/>
              <a:gdLst/>
              <a:ahLst/>
              <a:cxnLst/>
              <a:rect l="l" t="t" r="r" b="b"/>
              <a:pathLst>
                <a:path w="2858" h="2609" extrusionOk="0">
                  <a:moveTo>
                    <a:pt x="2858" y="1"/>
                  </a:moveTo>
                  <a:lnTo>
                    <a:pt x="2858" y="1"/>
                  </a:lnTo>
                  <a:cubicBezTo>
                    <a:pt x="1262" y="132"/>
                    <a:pt x="0" y="2013"/>
                    <a:pt x="0" y="2013"/>
                  </a:cubicBezTo>
                  <a:lnTo>
                    <a:pt x="262" y="2608"/>
                  </a:lnTo>
                  <a:cubicBezTo>
                    <a:pt x="691" y="1454"/>
                    <a:pt x="1631" y="382"/>
                    <a:pt x="2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1313687" y="2182140"/>
              <a:ext cx="89841" cy="65987"/>
            </a:xfrm>
            <a:custGeom>
              <a:avLst/>
              <a:gdLst/>
              <a:ahLst/>
              <a:cxnLst/>
              <a:rect l="l" t="t" r="r" b="b"/>
              <a:pathLst>
                <a:path w="2418" h="1776" extrusionOk="0">
                  <a:moveTo>
                    <a:pt x="2389" y="1"/>
                  </a:moveTo>
                  <a:cubicBezTo>
                    <a:pt x="1207" y="1"/>
                    <a:pt x="1" y="1454"/>
                    <a:pt x="1" y="1454"/>
                  </a:cubicBezTo>
                  <a:lnTo>
                    <a:pt x="227" y="1775"/>
                  </a:lnTo>
                  <a:cubicBezTo>
                    <a:pt x="560" y="1013"/>
                    <a:pt x="1477" y="263"/>
                    <a:pt x="2417" y="1"/>
                  </a:cubicBezTo>
                  <a:cubicBezTo>
                    <a:pt x="2408" y="1"/>
                    <a:pt x="2398" y="1"/>
                    <a:pt x="2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1663178" y="2974792"/>
              <a:ext cx="111948" cy="57256"/>
            </a:xfrm>
            <a:custGeom>
              <a:avLst/>
              <a:gdLst/>
              <a:ahLst/>
              <a:cxnLst/>
              <a:rect l="l" t="t" r="r" b="b"/>
              <a:pathLst>
                <a:path w="3013" h="1541" extrusionOk="0">
                  <a:moveTo>
                    <a:pt x="2135" y="1"/>
                  </a:moveTo>
                  <a:cubicBezTo>
                    <a:pt x="1451" y="1"/>
                    <a:pt x="190" y="188"/>
                    <a:pt x="0" y="1540"/>
                  </a:cubicBezTo>
                  <a:cubicBezTo>
                    <a:pt x="319" y="788"/>
                    <a:pt x="1230" y="338"/>
                    <a:pt x="2122" y="338"/>
                  </a:cubicBezTo>
                  <a:cubicBezTo>
                    <a:pt x="2430" y="338"/>
                    <a:pt x="2735" y="391"/>
                    <a:pt x="3013" y="504"/>
                  </a:cubicBezTo>
                  <a:lnTo>
                    <a:pt x="2572" y="28"/>
                  </a:lnTo>
                  <a:cubicBezTo>
                    <a:pt x="2572" y="28"/>
                    <a:pt x="2396" y="1"/>
                    <a:pt x="213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1529118" y="2839097"/>
              <a:ext cx="168164" cy="100467"/>
            </a:xfrm>
            <a:custGeom>
              <a:avLst/>
              <a:gdLst/>
              <a:ahLst/>
              <a:cxnLst/>
              <a:rect l="l" t="t" r="r" b="b"/>
              <a:pathLst>
                <a:path w="4526" h="2704" extrusionOk="0">
                  <a:moveTo>
                    <a:pt x="3976" y="0"/>
                  </a:moveTo>
                  <a:cubicBezTo>
                    <a:pt x="3549" y="0"/>
                    <a:pt x="982" y="110"/>
                    <a:pt x="1" y="2704"/>
                  </a:cubicBezTo>
                  <a:cubicBezTo>
                    <a:pt x="626" y="1699"/>
                    <a:pt x="2183" y="799"/>
                    <a:pt x="4133" y="799"/>
                  </a:cubicBezTo>
                  <a:cubicBezTo>
                    <a:pt x="4262" y="799"/>
                    <a:pt x="4393" y="802"/>
                    <a:pt x="4525" y="811"/>
                  </a:cubicBezTo>
                  <a:lnTo>
                    <a:pt x="4037" y="1"/>
                  </a:lnTo>
                  <a:cubicBezTo>
                    <a:pt x="4037" y="1"/>
                    <a:pt x="4016" y="0"/>
                    <a:pt x="3976"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1406131" y="2685383"/>
              <a:ext cx="192946" cy="102882"/>
            </a:xfrm>
            <a:custGeom>
              <a:avLst/>
              <a:gdLst/>
              <a:ahLst/>
              <a:cxnLst/>
              <a:rect l="l" t="t" r="r" b="b"/>
              <a:pathLst>
                <a:path w="5193" h="2769" extrusionOk="0">
                  <a:moveTo>
                    <a:pt x="4271" y="1"/>
                  </a:moveTo>
                  <a:cubicBezTo>
                    <a:pt x="2885" y="1"/>
                    <a:pt x="954" y="843"/>
                    <a:pt x="1" y="2769"/>
                  </a:cubicBezTo>
                  <a:cubicBezTo>
                    <a:pt x="1005" y="1383"/>
                    <a:pt x="2594" y="590"/>
                    <a:pt x="4260" y="590"/>
                  </a:cubicBezTo>
                  <a:cubicBezTo>
                    <a:pt x="4569" y="590"/>
                    <a:pt x="4881" y="617"/>
                    <a:pt x="5192" y="673"/>
                  </a:cubicBezTo>
                  <a:cubicBezTo>
                    <a:pt x="5121" y="447"/>
                    <a:pt x="5025" y="245"/>
                    <a:pt x="4894" y="66"/>
                  </a:cubicBezTo>
                  <a:cubicBezTo>
                    <a:pt x="4705" y="23"/>
                    <a:pt x="4495" y="1"/>
                    <a:pt x="4271"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1303952" y="2497707"/>
              <a:ext cx="181874" cy="99910"/>
            </a:xfrm>
            <a:custGeom>
              <a:avLst/>
              <a:gdLst/>
              <a:ahLst/>
              <a:cxnLst/>
              <a:rect l="l" t="t" r="r" b="b"/>
              <a:pathLst>
                <a:path w="4895" h="2689" extrusionOk="0">
                  <a:moveTo>
                    <a:pt x="4131" y="1"/>
                  </a:moveTo>
                  <a:cubicBezTo>
                    <a:pt x="2955" y="1"/>
                    <a:pt x="689" y="955"/>
                    <a:pt x="1" y="2688"/>
                  </a:cubicBezTo>
                  <a:cubicBezTo>
                    <a:pt x="1289" y="1209"/>
                    <a:pt x="2228" y="793"/>
                    <a:pt x="3897" y="793"/>
                  </a:cubicBezTo>
                  <a:cubicBezTo>
                    <a:pt x="4202" y="793"/>
                    <a:pt x="4533" y="807"/>
                    <a:pt x="4894" y="831"/>
                  </a:cubicBezTo>
                  <a:cubicBezTo>
                    <a:pt x="4823" y="533"/>
                    <a:pt x="4668" y="259"/>
                    <a:pt x="4465" y="33"/>
                  </a:cubicBezTo>
                  <a:cubicBezTo>
                    <a:pt x="4368" y="11"/>
                    <a:pt x="4256" y="1"/>
                    <a:pt x="41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1269879" y="2358669"/>
              <a:ext cx="129225" cy="62420"/>
            </a:xfrm>
            <a:custGeom>
              <a:avLst/>
              <a:gdLst/>
              <a:ahLst/>
              <a:cxnLst/>
              <a:rect l="l" t="t" r="r" b="b"/>
              <a:pathLst>
                <a:path w="3478" h="1680" extrusionOk="0">
                  <a:moveTo>
                    <a:pt x="3061" y="1"/>
                  </a:moveTo>
                  <a:cubicBezTo>
                    <a:pt x="3061" y="1"/>
                    <a:pt x="822" y="310"/>
                    <a:pt x="1" y="1680"/>
                  </a:cubicBezTo>
                  <a:cubicBezTo>
                    <a:pt x="772" y="867"/>
                    <a:pt x="1917" y="464"/>
                    <a:pt x="3013" y="464"/>
                  </a:cubicBezTo>
                  <a:cubicBezTo>
                    <a:pt x="3169" y="464"/>
                    <a:pt x="3324" y="473"/>
                    <a:pt x="3477" y="489"/>
                  </a:cubicBezTo>
                  <a:lnTo>
                    <a:pt x="30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1224772" y="2238357"/>
              <a:ext cx="95154" cy="57107"/>
            </a:xfrm>
            <a:custGeom>
              <a:avLst/>
              <a:gdLst/>
              <a:ahLst/>
              <a:cxnLst/>
              <a:rect l="l" t="t" r="r" b="b"/>
              <a:pathLst>
                <a:path w="2561" h="1537" extrusionOk="0">
                  <a:moveTo>
                    <a:pt x="2370" y="0"/>
                  </a:moveTo>
                  <a:cubicBezTo>
                    <a:pt x="2370" y="0"/>
                    <a:pt x="500" y="441"/>
                    <a:pt x="0" y="1536"/>
                  </a:cubicBezTo>
                  <a:cubicBezTo>
                    <a:pt x="622" y="834"/>
                    <a:pt x="1656" y="332"/>
                    <a:pt x="2477" y="332"/>
                  </a:cubicBezTo>
                  <a:cubicBezTo>
                    <a:pt x="2505" y="332"/>
                    <a:pt x="2533" y="333"/>
                    <a:pt x="2560" y="334"/>
                  </a:cubicBezTo>
                  <a:lnTo>
                    <a:pt x="2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968617" y="3817753"/>
              <a:ext cx="883472" cy="636539"/>
            </a:xfrm>
            <a:custGeom>
              <a:avLst/>
              <a:gdLst/>
              <a:ahLst/>
              <a:cxnLst/>
              <a:rect l="l" t="t" r="r" b="b"/>
              <a:pathLst>
                <a:path w="23778" h="17132" extrusionOk="0">
                  <a:moveTo>
                    <a:pt x="20549" y="1"/>
                  </a:moveTo>
                  <a:cubicBezTo>
                    <a:pt x="14409" y="1"/>
                    <a:pt x="4308" y="3707"/>
                    <a:pt x="1" y="17132"/>
                  </a:cubicBezTo>
                  <a:cubicBezTo>
                    <a:pt x="14669" y="16608"/>
                    <a:pt x="22408" y="9571"/>
                    <a:pt x="23777" y="427"/>
                  </a:cubicBezTo>
                  <a:cubicBezTo>
                    <a:pt x="22931" y="161"/>
                    <a:pt x="21826" y="1"/>
                    <a:pt x="20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1088074" y="3833618"/>
              <a:ext cx="764018" cy="546364"/>
            </a:xfrm>
            <a:custGeom>
              <a:avLst/>
              <a:gdLst/>
              <a:ahLst/>
              <a:cxnLst/>
              <a:rect l="l" t="t" r="r" b="b"/>
              <a:pathLst>
                <a:path w="20563" h="14705" extrusionOk="0">
                  <a:moveTo>
                    <a:pt x="20562" y="0"/>
                  </a:moveTo>
                  <a:cubicBezTo>
                    <a:pt x="18276" y="607"/>
                    <a:pt x="10871" y="6180"/>
                    <a:pt x="0" y="14704"/>
                  </a:cubicBezTo>
                  <a:cubicBezTo>
                    <a:pt x="11371" y="7584"/>
                    <a:pt x="19408" y="1905"/>
                    <a:pt x="20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1652997" y="3839786"/>
              <a:ext cx="88949" cy="74384"/>
            </a:xfrm>
            <a:custGeom>
              <a:avLst/>
              <a:gdLst/>
              <a:ahLst/>
              <a:cxnLst/>
              <a:rect l="l" t="t" r="r" b="b"/>
              <a:pathLst>
                <a:path w="2394" h="2002" extrusionOk="0">
                  <a:moveTo>
                    <a:pt x="394" y="1"/>
                  </a:moveTo>
                  <a:cubicBezTo>
                    <a:pt x="1" y="1537"/>
                    <a:pt x="1906" y="2001"/>
                    <a:pt x="1906" y="2001"/>
                  </a:cubicBezTo>
                  <a:lnTo>
                    <a:pt x="2394" y="1775"/>
                  </a:lnTo>
                  <a:cubicBezTo>
                    <a:pt x="1417" y="1763"/>
                    <a:pt x="394" y="918"/>
                    <a:pt x="394"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530456" y="3868099"/>
              <a:ext cx="111093" cy="126587"/>
            </a:xfrm>
            <a:custGeom>
              <a:avLst/>
              <a:gdLst/>
              <a:ahLst/>
              <a:cxnLst/>
              <a:rect l="l" t="t" r="r" b="b"/>
              <a:pathLst>
                <a:path w="2990" h="3407" extrusionOk="0">
                  <a:moveTo>
                    <a:pt x="84" y="1"/>
                  </a:moveTo>
                  <a:cubicBezTo>
                    <a:pt x="1" y="2549"/>
                    <a:pt x="2346" y="3406"/>
                    <a:pt x="2346" y="3406"/>
                  </a:cubicBezTo>
                  <a:lnTo>
                    <a:pt x="2989" y="2930"/>
                  </a:lnTo>
                  <a:cubicBezTo>
                    <a:pt x="1298" y="2346"/>
                    <a:pt x="251" y="1049"/>
                    <a:pt x="84"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1389337" y="3946424"/>
              <a:ext cx="124804" cy="136730"/>
            </a:xfrm>
            <a:custGeom>
              <a:avLst/>
              <a:gdLst/>
              <a:ahLst/>
              <a:cxnLst/>
              <a:rect l="l" t="t" r="r" b="b"/>
              <a:pathLst>
                <a:path w="3359" h="3680" extrusionOk="0">
                  <a:moveTo>
                    <a:pt x="0" y="0"/>
                  </a:moveTo>
                  <a:lnTo>
                    <a:pt x="0" y="0"/>
                  </a:lnTo>
                  <a:cubicBezTo>
                    <a:pt x="143" y="2096"/>
                    <a:pt x="1775" y="3477"/>
                    <a:pt x="2929" y="3679"/>
                  </a:cubicBezTo>
                  <a:cubicBezTo>
                    <a:pt x="3096" y="3572"/>
                    <a:pt x="3239" y="3441"/>
                    <a:pt x="3358" y="3298"/>
                  </a:cubicBezTo>
                  <a:cubicBezTo>
                    <a:pt x="1703" y="2929"/>
                    <a:pt x="393" y="1655"/>
                    <a:pt x="0"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1247771" y="4061422"/>
              <a:ext cx="119936" cy="130117"/>
            </a:xfrm>
            <a:custGeom>
              <a:avLst/>
              <a:gdLst/>
              <a:ahLst/>
              <a:cxnLst/>
              <a:rect l="l" t="t" r="r" b="b"/>
              <a:pathLst>
                <a:path w="3228" h="3502" extrusionOk="0">
                  <a:moveTo>
                    <a:pt x="24" y="1"/>
                  </a:moveTo>
                  <a:lnTo>
                    <a:pt x="24" y="1"/>
                  </a:lnTo>
                  <a:cubicBezTo>
                    <a:pt x="0" y="1739"/>
                    <a:pt x="1775" y="3358"/>
                    <a:pt x="2632" y="3501"/>
                  </a:cubicBezTo>
                  <a:cubicBezTo>
                    <a:pt x="2870" y="3382"/>
                    <a:pt x="3072" y="3227"/>
                    <a:pt x="3227" y="3025"/>
                  </a:cubicBezTo>
                  <a:cubicBezTo>
                    <a:pt x="1358" y="2382"/>
                    <a:pt x="643" y="1846"/>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1165062" y="4187530"/>
              <a:ext cx="86274" cy="85419"/>
            </a:xfrm>
            <a:custGeom>
              <a:avLst/>
              <a:gdLst/>
              <a:ahLst/>
              <a:cxnLst/>
              <a:rect l="l" t="t" r="r" b="b"/>
              <a:pathLst>
                <a:path w="2322" h="2299" extrusionOk="0">
                  <a:moveTo>
                    <a:pt x="0" y="0"/>
                  </a:moveTo>
                  <a:lnTo>
                    <a:pt x="0" y="0"/>
                  </a:lnTo>
                  <a:cubicBezTo>
                    <a:pt x="202" y="1346"/>
                    <a:pt x="1845" y="2298"/>
                    <a:pt x="1845" y="2298"/>
                  </a:cubicBezTo>
                  <a:lnTo>
                    <a:pt x="2322" y="2048"/>
                  </a:lnTo>
                  <a:cubicBezTo>
                    <a:pt x="1334" y="1750"/>
                    <a:pt x="393" y="10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1089820" y="4270686"/>
              <a:ext cx="59337" cy="72601"/>
            </a:xfrm>
            <a:custGeom>
              <a:avLst/>
              <a:gdLst/>
              <a:ahLst/>
              <a:cxnLst/>
              <a:rect l="l" t="t" r="r" b="b"/>
              <a:pathLst>
                <a:path w="1597" h="1954" extrusionOk="0">
                  <a:moveTo>
                    <a:pt x="1" y="1"/>
                  </a:moveTo>
                  <a:lnTo>
                    <a:pt x="1" y="1"/>
                  </a:lnTo>
                  <a:cubicBezTo>
                    <a:pt x="37" y="1013"/>
                    <a:pt x="1334" y="1953"/>
                    <a:pt x="1334" y="1953"/>
                  </a:cubicBezTo>
                  <a:lnTo>
                    <a:pt x="1596" y="1751"/>
                  </a:lnTo>
                  <a:cubicBezTo>
                    <a:pt x="942" y="1513"/>
                    <a:pt x="275" y="77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1730877" y="3916774"/>
              <a:ext cx="58854" cy="92070"/>
            </a:xfrm>
            <a:custGeom>
              <a:avLst/>
              <a:gdLst/>
              <a:ahLst/>
              <a:cxnLst/>
              <a:rect l="l" t="t" r="r" b="b"/>
              <a:pathLst>
                <a:path w="1584" h="2478" extrusionOk="0">
                  <a:moveTo>
                    <a:pt x="560" y="1"/>
                  </a:moveTo>
                  <a:lnTo>
                    <a:pt x="179" y="393"/>
                  </a:lnTo>
                  <a:cubicBezTo>
                    <a:pt x="179" y="393"/>
                    <a:pt x="0" y="2358"/>
                    <a:pt x="1584" y="2477"/>
                  </a:cubicBezTo>
                  <a:cubicBezTo>
                    <a:pt x="703" y="2167"/>
                    <a:pt x="250" y="929"/>
                    <a:pt x="560"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1626914" y="3988894"/>
              <a:ext cx="92033" cy="137622"/>
            </a:xfrm>
            <a:custGeom>
              <a:avLst/>
              <a:gdLst/>
              <a:ahLst/>
              <a:cxnLst/>
              <a:rect l="l" t="t" r="r" b="b"/>
              <a:pathLst>
                <a:path w="2477" h="3704" extrusionOk="0">
                  <a:moveTo>
                    <a:pt x="655" y="0"/>
                  </a:moveTo>
                  <a:lnTo>
                    <a:pt x="0" y="453"/>
                  </a:lnTo>
                  <a:cubicBezTo>
                    <a:pt x="0" y="453"/>
                    <a:pt x="48" y="2953"/>
                    <a:pt x="2477" y="3703"/>
                  </a:cubicBezTo>
                  <a:cubicBezTo>
                    <a:pt x="1548" y="3203"/>
                    <a:pt x="655" y="1786"/>
                    <a:pt x="655"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1497721" y="4079146"/>
              <a:ext cx="100913" cy="157946"/>
            </a:xfrm>
            <a:custGeom>
              <a:avLst/>
              <a:gdLst/>
              <a:ahLst/>
              <a:cxnLst/>
              <a:rect l="l" t="t" r="r" b="b"/>
              <a:pathLst>
                <a:path w="2716" h="4251" extrusionOk="0">
                  <a:moveTo>
                    <a:pt x="679" y="0"/>
                  </a:moveTo>
                  <a:cubicBezTo>
                    <a:pt x="501" y="72"/>
                    <a:pt x="334" y="167"/>
                    <a:pt x="179" y="286"/>
                  </a:cubicBezTo>
                  <a:cubicBezTo>
                    <a:pt x="1" y="1441"/>
                    <a:pt x="774" y="3441"/>
                    <a:pt x="2715" y="4251"/>
                  </a:cubicBezTo>
                  <a:cubicBezTo>
                    <a:pt x="1274" y="3346"/>
                    <a:pt x="477" y="1691"/>
                    <a:pt x="679"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346867" y="4183555"/>
              <a:ext cx="96900" cy="149549"/>
            </a:xfrm>
            <a:custGeom>
              <a:avLst/>
              <a:gdLst/>
              <a:ahLst/>
              <a:cxnLst/>
              <a:rect l="l" t="t" r="r" b="b"/>
              <a:pathLst>
                <a:path w="2608" h="4025" extrusionOk="0">
                  <a:moveTo>
                    <a:pt x="798" y="0"/>
                  </a:moveTo>
                  <a:cubicBezTo>
                    <a:pt x="548" y="83"/>
                    <a:pt x="334" y="226"/>
                    <a:pt x="155" y="417"/>
                  </a:cubicBezTo>
                  <a:cubicBezTo>
                    <a:pt x="0" y="1262"/>
                    <a:pt x="965" y="3477"/>
                    <a:pt x="2608" y="4024"/>
                  </a:cubicBezTo>
                  <a:cubicBezTo>
                    <a:pt x="1060" y="2834"/>
                    <a:pt x="798" y="1976"/>
                    <a:pt x="798"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238928" y="4264481"/>
              <a:ext cx="58408" cy="106226"/>
            </a:xfrm>
            <a:custGeom>
              <a:avLst/>
              <a:gdLst/>
              <a:ahLst/>
              <a:cxnLst/>
              <a:rect l="l" t="t" r="r" b="b"/>
              <a:pathLst>
                <a:path w="1572" h="2859" extrusionOk="0">
                  <a:moveTo>
                    <a:pt x="393" y="1"/>
                  </a:moveTo>
                  <a:lnTo>
                    <a:pt x="0" y="382"/>
                  </a:lnTo>
                  <a:cubicBezTo>
                    <a:pt x="0" y="382"/>
                    <a:pt x="381" y="2239"/>
                    <a:pt x="1572" y="2858"/>
                  </a:cubicBezTo>
                  <a:cubicBezTo>
                    <a:pt x="739" y="2168"/>
                    <a:pt x="346" y="1037"/>
                    <a:pt x="3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1141579" y="4337492"/>
              <a:ext cx="52686" cy="77431"/>
            </a:xfrm>
            <a:custGeom>
              <a:avLst/>
              <a:gdLst/>
              <a:ahLst/>
              <a:cxnLst/>
              <a:rect l="l" t="t" r="r" b="b"/>
              <a:pathLst>
                <a:path w="1418" h="2084" extrusionOk="0">
                  <a:moveTo>
                    <a:pt x="275" y="0"/>
                  </a:moveTo>
                  <a:lnTo>
                    <a:pt x="1" y="179"/>
                  </a:lnTo>
                  <a:cubicBezTo>
                    <a:pt x="1" y="179"/>
                    <a:pt x="477" y="1715"/>
                    <a:pt x="1418" y="2084"/>
                  </a:cubicBezTo>
                  <a:cubicBezTo>
                    <a:pt x="763" y="1584"/>
                    <a:pt x="287" y="703"/>
                    <a:pt x="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670884" y="3474133"/>
              <a:ext cx="1328960" cy="539008"/>
            </a:xfrm>
            <a:custGeom>
              <a:avLst/>
              <a:gdLst/>
              <a:ahLst/>
              <a:cxnLst/>
              <a:rect l="l" t="t" r="r" b="b"/>
              <a:pathLst>
                <a:path w="35768" h="14507" extrusionOk="0">
                  <a:moveTo>
                    <a:pt x="15699" y="0"/>
                  </a:moveTo>
                  <a:cubicBezTo>
                    <a:pt x="11030" y="0"/>
                    <a:pt x="5738" y="1177"/>
                    <a:pt x="1" y="4234"/>
                  </a:cubicBezTo>
                  <a:cubicBezTo>
                    <a:pt x="7884" y="11370"/>
                    <a:pt x="15591" y="14507"/>
                    <a:pt x="22463" y="14507"/>
                  </a:cubicBezTo>
                  <a:cubicBezTo>
                    <a:pt x="27412" y="14507"/>
                    <a:pt x="31929" y="12880"/>
                    <a:pt x="35767" y="9949"/>
                  </a:cubicBezTo>
                  <a:cubicBezTo>
                    <a:pt x="33645" y="6034"/>
                    <a:pt x="26269" y="0"/>
                    <a:pt x="156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841654" y="3669054"/>
              <a:ext cx="1158196" cy="180276"/>
            </a:xfrm>
            <a:custGeom>
              <a:avLst/>
              <a:gdLst/>
              <a:ahLst/>
              <a:cxnLst/>
              <a:rect l="l" t="t" r="r" b="b"/>
              <a:pathLst>
                <a:path w="31172" h="4852" extrusionOk="0">
                  <a:moveTo>
                    <a:pt x="1" y="0"/>
                  </a:moveTo>
                  <a:lnTo>
                    <a:pt x="1" y="0"/>
                  </a:lnTo>
                  <a:cubicBezTo>
                    <a:pt x="14076" y="3012"/>
                    <a:pt x="25022" y="4851"/>
                    <a:pt x="29510" y="4851"/>
                  </a:cubicBezTo>
                  <a:cubicBezTo>
                    <a:pt x="30239" y="4851"/>
                    <a:pt x="30797" y="4803"/>
                    <a:pt x="31171" y="4703"/>
                  </a:cubicBezTo>
                  <a:cubicBezTo>
                    <a:pt x="28587" y="3274"/>
                    <a:pt x="17134" y="18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1766695" y="3689378"/>
              <a:ext cx="72155" cy="123912"/>
            </a:xfrm>
            <a:custGeom>
              <a:avLst/>
              <a:gdLst/>
              <a:ahLst/>
              <a:cxnLst/>
              <a:rect l="l" t="t" r="r" b="b"/>
              <a:pathLst>
                <a:path w="1942" h="3335" extrusionOk="0">
                  <a:moveTo>
                    <a:pt x="1691" y="1"/>
                  </a:moveTo>
                  <a:lnTo>
                    <a:pt x="1691" y="1"/>
                  </a:lnTo>
                  <a:cubicBezTo>
                    <a:pt x="1" y="1037"/>
                    <a:pt x="1298" y="3096"/>
                    <a:pt x="1298" y="3096"/>
                  </a:cubicBezTo>
                  <a:lnTo>
                    <a:pt x="1941" y="3335"/>
                  </a:lnTo>
                  <a:cubicBezTo>
                    <a:pt x="1072" y="2465"/>
                    <a:pt x="893" y="834"/>
                    <a:pt x="1691"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1599901" y="3598271"/>
              <a:ext cx="87203" cy="191125"/>
            </a:xfrm>
            <a:custGeom>
              <a:avLst/>
              <a:gdLst/>
              <a:ahLst/>
              <a:cxnLst/>
              <a:rect l="l" t="t" r="r" b="b"/>
              <a:pathLst>
                <a:path w="2347" h="5144" extrusionOk="0">
                  <a:moveTo>
                    <a:pt x="2287" y="0"/>
                  </a:moveTo>
                  <a:lnTo>
                    <a:pt x="2287" y="0"/>
                  </a:lnTo>
                  <a:cubicBezTo>
                    <a:pt x="1" y="2203"/>
                    <a:pt x="1358" y="5013"/>
                    <a:pt x="1358" y="5013"/>
                  </a:cubicBezTo>
                  <a:lnTo>
                    <a:pt x="2346" y="5144"/>
                  </a:lnTo>
                  <a:cubicBezTo>
                    <a:pt x="1334" y="3155"/>
                    <a:pt x="1537" y="1084"/>
                    <a:pt x="2287"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425155" y="3542946"/>
              <a:ext cx="68179" cy="218583"/>
            </a:xfrm>
            <a:custGeom>
              <a:avLst/>
              <a:gdLst/>
              <a:ahLst/>
              <a:cxnLst/>
              <a:rect l="l" t="t" r="r" b="b"/>
              <a:pathLst>
                <a:path w="1835" h="5883" extrusionOk="0">
                  <a:moveTo>
                    <a:pt x="1703" y="1"/>
                  </a:moveTo>
                  <a:lnTo>
                    <a:pt x="1703" y="1"/>
                  </a:lnTo>
                  <a:cubicBezTo>
                    <a:pt x="1" y="1989"/>
                    <a:pt x="263" y="4644"/>
                    <a:pt x="1120" y="5835"/>
                  </a:cubicBezTo>
                  <a:cubicBezTo>
                    <a:pt x="1271" y="5867"/>
                    <a:pt x="1432" y="5882"/>
                    <a:pt x="1594" y="5882"/>
                  </a:cubicBezTo>
                  <a:cubicBezTo>
                    <a:pt x="1674" y="5882"/>
                    <a:pt x="1755" y="5879"/>
                    <a:pt x="1834" y="5871"/>
                  </a:cubicBezTo>
                  <a:cubicBezTo>
                    <a:pt x="656" y="4097"/>
                    <a:pt x="608" y="1822"/>
                    <a:pt x="1703"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205748" y="3523476"/>
              <a:ext cx="65504" cy="204761"/>
            </a:xfrm>
            <a:custGeom>
              <a:avLst/>
              <a:gdLst/>
              <a:ahLst/>
              <a:cxnLst/>
              <a:rect l="l" t="t" r="r" b="b"/>
              <a:pathLst>
                <a:path w="1763" h="5511" extrusionOk="0">
                  <a:moveTo>
                    <a:pt x="1524" y="1"/>
                  </a:moveTo>
                  <a:lnTo>
                    <a:pt x="1524" y="1"/>
                  </a:lnTo>
                  <a:cubicBezTo>
                    <a:pt x="0" y="1537"/>
                    <a:pt x="179" y="4525"/>
                    <a:pt x="822" y="5394"/>
                  </a:cubicBezTo>
                  <a:cubicBezTo>
                    <a:pt x="1033" y="5470"/>
                    <a:pt x="1255" y="5510"/>
                    <a:pt x="1482" y="5510"/>
                  </a:cubicBezTo>
                  <a:cubicBezTo>
                    <a:pt x="1575" y="5510"/>
                    <a:pt x="1669" y="5504"/>
                    <a:pt x="1763" y="5490"/>
                  </a:cubicBezTo>
                  <a:cubicBezTo>
                    <a:pt x="655" y="3287"/>
                    <a:pt x="477" y="2192"/>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1041629" y="3563753"/>
              <a:ext cx="47818" cy="142935"/>
            </a:xfrm>
            <a:custGeom>
              <a:avLst/>
              <a:gdLst/>
              <a:ahLst/>
              <a:cxnLst/>
              <a:rect l="l" t="t" r="r" b="b"/>
              <a:pathLst>
                <a:path w="1287" h="3847" extrusionOk="0">
                  <a:moveTo>
                    <a:pt x="988" y="0"/>
                  </a:moveTo>
                  <a:lnTo>
                    <a:pt x="988" y="0"/>
                  </a:lnTo>
                  <a:cubicBezTo>
                    <a:pt x="0" y="1358"/>
                    <a:pt x="631" y="3644"/>
                    <a:pt x="631" y="3644"/>
                  </a:cubicBezTo>
                  <a:lnTo>
                    <a:pt x="1286" y="3846"/>
                  </a:lnTo>
                  <a:cubicBezTo>
                    <a:pt x="643" y="2715"/>
                    <a:pt x="453" y="1239"/>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907123" y="3572596"/>
              <a:ext cx="31433" cy="109756"/>
            </a:xfrm>
            <a:custGeom>
              <a:avLst/>
              <a:gdLst/>
              <a:ahLst/>
              <a:cxnLst/>
              <a:rect l="l" t="t" r="r" b="b"/>
              <a:pathLst>
                <a:path w="846" h="2954" extrusionOk="0">
                  <a:moveTo>
                    <a:pt x="846" y="1"/>
                  </a:moveTo>
                  <a:cubicBezTo>
                    <a:pt x="1" y="941"/>
                    <a:pt x="346" y="2918"/>
                    <a:pt x="346" y="2918"/>
                  </a:cubicBezTo>
                  <a:lnTo>
                    <a:pt x="751" y="2953"/>
                  </a:lnTo>
                  <a:cubicBezTo>
                    <a:pt x="370" y="2179"/>
                    <a:pt x="405" y="929"/>
                    <a:pt x="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1743250" y="3831389"/>
              <a:ext cx="94262" cy="115515"/>
            </a:xfrm>
            <a:custGeom>
              <a:avLst/>
              <a:gdLst/>
              <a:ahLst/>
              <a:cxnLst/>
              <a:rect l="l" t="t" r="r" b="b"/>
              <a:pathLst>
                <a:path w="2537" h="3109" extrusionOk="0">
                  <a:moveTo>
                    <a:pt x="2537" y="1"/>
                  </a:moveTo>
                  <a:lnTo>
                    <a:pt x="1858" y="24"/>
                  </a:lnTo>
                  <a:cubicBezTo>
                    <a:pt x="1858" y="24"/>
                    <a:pt x="0" y="1620"/>
                    <a:pt x="1298" y="3108"/>
                  </a:cubicBezTo>
                  <a:cubicBezTo>
                    <a:pt x="786" y="2072"/>
                    <a:pt x="1453" y="560"/>
                    <a:pt x="2537"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569842" y="3802184"/>
              <a:ext cx="115478" cy="188041"/>
            </a:xfrm>
            <a:custGeom>
              <a:avLst/>
              <a:gdLst/>
              <a:ahLst/>
              <a:cxnLst/>
              <a:rect l="l" t="t" r="r" b="b"/>
              <a:pathLst>
                <a:path w="3108" h="5061" extrusionOk="0">
                  <a:moveTo>
                    <a:pt x="2131" y="1"/>
                  </a:moveTo>
                  <a:cubicBezTo>
                    <a:pt x="2131" y="1"/>
                    <a:pt x="0" y="2287"/>
                    <a:pt x="1524" y="5061"/>
                  </a:cubicBezTo>
                  <a:cubicBezTo>
                    <a:pt x="1131" y="3811"/>
                    <a:pt x="1548" y="1775"/>
                    <a:pt x="3108" y="179"/>
                  </a:cubicBezTo>
                  <a:lnTo>
                    <a:pt x="2131"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384023" y="3771233"/>
              <a:ext cx="107972" cy="213270"/>
            </a:xfrm>
            <a:custGeom>
              <a:avLst/>
              <a:gdLst/>
              <a:ahLst/>
              <a:cxnLst/>
              <a:rect l="l" t="t" r="r" b="b"/>
              <a:pathLst>
                <a:path w="2906" h="5740" extrusionOk="0">
                  <a:moveTo>
                    <a:pt x="2215" y="0"/>
                  </a:moveTo>
                  <a:cubicBezTo>
                    <a:pt x="1036" y="870"/>
                    <a:pt x="1" y="3334"/>
                    <a:pt x="1036" y="5739"/>
                  </a:cubicBezTo>
                  <a:cubicBezTo>
                    <a:pt x="536" y="3679"/>
                    <a:pt x="1263" y="1512"/>
                    <a:pt x="2906" y="179"/>
                  </a:cubicBezTo>
                  <a:cubicBezTo>
                    <a:pt x="2680" y="84"/>
                    <a:pt x="2453" y="24"/>
                    <a:pt x="2215"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1163724" y="3736678"/>
              <a:ext cx="106635" cy="199151"/>
            </a:xfrm>
            <a:custGeom>
              <a:avLst/>
              <a:gdLst/>
              <a:ahLst/>
              <a:cxnLst/>
              <a:rect l="l" t="t" r="r" b="b"/>
              <a:pathLst>
                <a:path w="2870" h="5360" extrusionOk="0">
                  <a:moveTo>
                    <a:pt x="2021" y="0"/>
                  </a:moveTo>
                  <a:cubicBezTo>
                    <a:pt x="1994" y="0"/>
                    <a:pt x="1968" y="1"/>
                    <a:pt x="1941" y="2"/>
                  </a:cubicBezTo>
                  <a:cubicBezTo>
                    <a:pt x="1060" y="633"/>
                    <a:pt x="0" y="3443"/>
                    <a:pt x="1000" y="5360"/>
                  </a:cubicBezTo>
                  <a:cubicBezTo>
                    <a:pt x="643" y="2954"/>
                    <a:pt x="1143" y="1954"/>
                    <a:pt x="2870" y="192"/>
                  </a:cubicBezTo>
                  <a:cubicBezTo>
                    <a:pt x="2597" y="61"/>
                    <a:pt x="2314"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1016845" y="3708848"/>
              <a:ext cx="73455" cy="133201"/>
            </a:xfrm>
            <a:custGeom>
              <a:avLst/>
              <a:gdLst/>
              <a:ahLst/>
              <a:cxnLst/>
              <a:rect l="l" t="t" r="r" b="b"/>
              <a:pathLst>
                <a:path w="1977" h="3585" extrusionOk="0">
                  <a:moveTo>
                    <a:pt x="1286" y="1"/>
                  </a:moveTo>
                  <a:cubicBezTo>
                    <a:pt x="1286" y="1"/>
                    <a:pt x="0" y="1989"/>
                    <a:pt x="536" y="3584"/>
                  </a:cubicBezTo>
                  <a:cubicBezTo>
                    <a:pt x="405" y="2251"/>
                    <a:pt x="1036" y="906"/>
                    <a:pt x="1977" y="13"/>
                  </a:cubicBezTo>
                  <a:lnTo>
                    <a:pt x="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886761" y="3683619"/>
              <a:ext cx="48710" cy="108864"/>
            </a:xfrm>
            <a:custGeom>
              <a:avLst/>
              <a:gdLst/>
              <a:ahLst/>
              <a:cxnLst/>
              <a:rect l="l" t="t" r="r" b="b"/>
              <a:pathLst>
                <a:path w="1311" h="2930" extrusionOk="0">
                  <a:moveTo>
                    <a:pt x="918" y="1"/>
                  </a:moveTo>
                  <a:cubicBezTo>
                    <a:pt x="918" y="1"/>
                    <a:pt x="1" y="1787"/>
                    <a:pt x="525" y="2930"/>
                  </a:cubicBezTo>
                  <a:cubicBezTo>
                    <a:pt x="394" y="1918"/>
                    <a:pt x="715" y="715"/>
                    <a:pt x="1311" y="84"/>
                  </a:cubicBezTo>
                  <a:lnTo>
                    <a:pt x="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3661441" y="3440061"/>
              <a:ext cx="839257" cy="546922"/>
            </a:xfrm>
            <a:custGeom>
              <a:avLst/>
              <a:gdLst/>
              <a:ahLst/>
              <a:cxnLst/>
              <a:rect l="l" t="t" r="r" b="b"/>
              <a:pathLst>
                <a:path w="22588" h="14720" extrusionOk="0">
                  <a:moveTo>
                    <a:pt x="21827" y="1"/>
                  </a:moveTo>
                  <a:cubicBezTo>
                    <a:pt x="8841" y="1"/>
                    <a:pt x="1660" y="5999"/>
                    <a:pt x="1" y="14152"/>
                  </a:cubicBezTo>
                  <a:cubicBezTo>
                    <a:pt x="927" y="14498"/>
                    <a:pt x="2210" y="14719"/>
                    <a:pt x="3711" y="14719"/>
                  </a:cubicBezTo>
                  <a:cubicBezTo>
                    <a:pt x="9393" y="14719"/>
                    <a:pt x="18199" y="11553"/>
                    <a:pt x="22587" y="8"/>
                  </a:cubicBezTo>
                  <a:cubicBezTo>
                    <a:pt x="22331" y="3"/>
                    <a:pt x="22078" y="1"/>
                    <a:pt x="21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3661441" y="3502260"/>
              <a:ext cx="726009" cy="463657"/>
            </a:xfrm>
            <a:custGeom>
              <a:avLst/>
              <a:gdLst/>
              <a:ahLst/>
              <a:cxnLst/>
              <a:rect l="l" t="t" r="r" b="b"/>
              <a:pathLst>
                <a:path w="19540" h="12479" extrusionOk="0">
                  <a:moveTo>
                    <a:pt x="19539" y="0"/>
                  </a:moveTo>
                  <a:lnTo>
                    <a:pt x="19539" y="0"/>
                  </a:lnTo>
                  <a:cubicBezTo>
                    <a:pt x="8788" y="5977"/>
                    <a:pt x="1144" y="10787"/>
                    <a:pt x="1" y="12478"/>
                  </a:cubicBezTo>
                  <a:cubicBezTo>
                    <a:pt x="2120" y="12038"/>
                    <a:pt x="9181" y="7287"/>
                    <a:pt x="19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3765850" y="3898641"/>
              <a:ext cx="80998" cy="70817"/>
            </a:xfrm>
            <a:custGeom>
              <a:avLst/>
              <a:gdLst/>
              <a:ahLst/>
              <a:cxnLst/>
              <a:rect l="l" t="t" r="r" b="b"/>
              <a:pathLst>
                <a:path w="2180" h="1906" extrusionOk="0">
                  <a:moveTo>
                    <a:pt x="453" y="0"/>
                  </a:moveTo>
                  <a:lnTo>
                    <a:pt x="1" y="179"/>
                  </a:lnTo>
                  <a:cubicBezTo>
                    <a:pt x="894" y="239"/>
                    <a:pt x="1787" y="1060"/>
                    <a:pt x="1751" y="1905"/>
                  </a:cubicBezTo>
                  <a:cubicBezTo>
                    <a:pt x="2180" y="512"/>
                    <a:pt x="453" y="0"/>
                    <a:pt x="453"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3861416" y="3830051"/>
              <a:ext cx="100913" cy="119490"/>
            </a:xfrm>
            <a:custGeom>
              <a:avLst/>
              <a:gdLst/>
              <a:ahLst/>
              <a:cxnLst/>
              <a:rect l="l" t="t" r="r" b="b"/>
              <a:pathLst>
                <a:path w="2716" h="3216" extrusionOk="0">
                  <a:moveTo>
                    <a:pt x="608" y="1"/>
                  </a:moveTo>
                  <a:lnTo>
                    <a:pt x="1" y="406"/>
                  </a:lnTo>
                  <a:cubicBezTo>
                    <a:pt x="1525" y="1013"/>
                    <a:pt x="2406" y="2251"/>
                    <a:pt x="2513" y="3216"/>
                  </a:cubicBezTo>
                  <a:cubicBezTo>
                    <a:pt x="2715" y="894"/>
                    <a:pt x="608" y="1"/>
                    <a:pt x="608"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3982211" y="3754847"/>
              <a:ext cx="108418" cy="130117"/>
            </a:xfrm>
            <a:custGeom>
              <a:avLst/>
              <a:gdLst/>
              <a:ahLst/>
              <a:cxnLst/>
              <a:rect l="l" t="t" r="r" b="b"/>
              <a:pathLst>
                <a:path w="2918" h="3502" extrusionOk="0">
                  <a:moveTo>
                    <a:pt x="417" y="1"/>
                  </a:moveTo>
                  <a:cubicBezTo>
                    <a:pt x="262" y="84"/>
                    <a:pt x="119" y="191"/>
                    <a:pt x="0" y="322"/>
                  </a:cubicBezTo>
                  <a:cubicBezTo>
                    <a:pt x="1500" y="727"/>
                    <a:pt x="2631" y="1965"/>
                    <a:pt x="2917" y="3501"/>
                  </a:cubicBezTo>
                  <a:cubicBezTo>
                    <a:pt x="2893" y="1573"/>
                    <a:pt x="1464" y="227"/>
                    <a:pt x="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4121547" y="3662849"/>
              <a:ext cx="107527" cy="123466"/>
            </a:xfrm>
            <a:custGeom>
              <a:avLst/>
              <a:gdLst/>
              <a:ahLst/>
              <a:cxnLst/>
              <a:rect l="l" t="t" r="r" b="b"/>
              <a:pathLst>
                <a:path w="2894" h="3323" extrusionOk="0">
                  <a:moveTo>
                    <a:pt x="560" y="0"/>
                  </a:moveTo>
                  <a:cubicBezTo>
                    <a:pt x="346" y="84"/>
                    <a:pt x="155" y="227"/>
                    <a:pt x="0" y="405"/>
                  </a:cubicBezTo>
                  <a:cubicBezTo>
                    <a:pt x="1679" y="1084"/>
                    <a:pt x="2310" y="1608"/>
                    <a:pt x="2787" y="3322"/>
                  </a:cubicBezTo>
                  <a:cubicBezTo>
                    <a:pt x="2894" y="1739"/>
                    <a:pt x="1334" y="167"/>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4232161" y="3593404"/>
              <a:ext cx="75648" cy="81407"/>
            </a:xfrm>
            <a:custGeom>
              <a:avLst/>
              <a:gdLst/>
              <a:ahLst/>
              <a:cxnLst/>
              <a:rect l="l" t="t" r="r" b="b"/>
              <a:pathLst>
                <a:path w="2036" h="2191" extrusionOk="0">
                  <a:moveTo>
                    <a:pt x="452" y="0"/>
                  </a:moveTo>
                  <a:lnTo>
                    <a:pt x="0" y="214"/>
                  </a:lnTo>
                  <a:cubicBezTo>
                    <a:pt x="893" y="536"/>
                    <a:pt x="1726" y="1250"/>
                    <a:pt x="2036" y="2191"/>
                  </a:cubicBezTo>
                  <a:cubicBezTo>
                    <a:pt x="1917" y="965"/>
                    <a:pt x="452"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4329473" y="3533657"/>
              <a:ext cx="51348" cy="68625"/>
            </a:xfrm>
            <a:custGeom>
              <a:avLst/>
              <a:gdLst/>
              <a:ahLst/>
              <a:cxnLst/>
              <a:rect l="l" t="t" r="r" b="b"/>
              <a:pathLst>
                <a:path w="1382" h="1847" extrusionOk="0">
                  <a:moveTo>
                    <a:pt x="239" y="1"/>
                  </a:moveTo>
                  <a:lnTo>
                    <a:pt x="0" y="167"/>
                  </a:lnTo>
                  <a:cubicBezTo>
                    <a:pt x="584" y="417"/>
                    <a:pt x="1167" y="1132"/>
                    <a:pt x="1370" y="1846"/>
                  </a:cubicBezTo>
                  <a:cubicBezTo>
                    <a:pt x="1382" y="929"/>
                    <a:pt x="239"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3726947" y="3808389"/>
              <a:ext cx="53540" cy="85865"/>
            </a:xfrm>
            <a:custGeom>
              <a:avLst/>
              <a:gdLst/>
              <a:ahLst/>
              <a:cxnLst/>
              <a:rect l="l" t="t" r="r" b="b"/>
              <a:pathLst>
                <a:path w="1441" h="2311" extrusionOk="0">
                  <a:moveTo>
                    <a:pt x="0" y="1"/>
                  </a:moveTo>
                  <a:cubicBezTo>
                    <a:pt x="786" y="322"/>
                    <a:pt x="1155" y="1477"/>
                    <a:pt x="822" y="2310"/>
                  </a:cubicBezTo>
                  <a:lnTo>
                    <a:pt x="1191" y="1977"/>
                  </a:lnTo>
                  <a:cubicBezTo>
                    <a:pt x="1191" y="1977"/>
                    <a:pt x="1441" y="191"/>
                    <a:pt x="0"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3797284" y="3704426"/>
              <a:ext cx="81407" cy="128779"/>
            </a:xfrm>
            <a:custGeom>
              <a:avLst/>
              <a:gdLst/>
              <a:ahLst/>
              <a:cxnLst/>
              <a:rect l="l" t="t" r="r" b="b"/>
              <a:pathLst>
                <a:path w="2191" h="3466" extrusionOk="0">
                  <a:moveTo>
                    <a:pt x="0" y="1"/>
                  </a:moveTo>
                  <a:lnTo>
                    <a:pt x="0" y="1"/>
                  </a:lnTo>
                  <a:cubicBezTo>
                    <a:pt x="834" y="489"/>
                    <a:pt x="1584" y="1834"/>
                    <a:pt x="1488" y="3465"/>
                  </a:cubicBezTo>
                  <a:lnTo>
                    <a:pt x="2120" y="3096"/>
                  </a:lnTo>
                  <a:cubicBezTo>
                    <a:pt x="2120" y="3096"/>
                    <a:pt x="2191" y="798"/>
                    <a:pt x="0"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3913174" y="3608415"/>
              <a:ext cx="87203" cy="148694"/>
            </a:xfrm>
            <a:custGeom>
              <a:avLst/>
              <a:gdLst/>
              <a:ahLst/>
              <a:cxnLst/>
              <a:rect l="l" t="t" r="r" b="b"/>
              <a:pathLst>
                <a:path w="2347" h="4002" extrusionOk="0">
                  <a:moveTo>
                    <a:pt x="1" y="1"/>
                  </a:moveTo>
                  <a:lnTo>
                    <a:pt x="1" y="1"/>
                  </a:lnTo>
                  <a:cubicBezTo>
                    <a:pt x="1275" y="906"/>
                    <a:pt x="1918" y="2454"/>
                    <a:pt x="1656" y="4001"/>
                  </a:cubicBezTo>
                  <a:cubicBezTo>
                    <a:pt x="1822" y="3942"/>
                    <a:pt x="1977" y="3859"/>
                    <a:pt x="2120" y="3751"/>
                  </a:cubicBezTo>
                  <a:cubicBezTo>
                    <a:pt x="2346" y="2704"/>
                    <a:pt x="1739" y="846"/>
                    <a:pt x="1"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4059607" y="3528343"/>
              <a:ext cx="83636" cy="139851"/>
            </a:xfrm>
            <a:custGeom>
              <a:avLst/>
              <a:gdLst/>
              <a:ahLst/>
              <a:cxnLst/>
              <a:rect l="l" t="t" r="r" b="b"/>
              <a:pathLst>
                <a:path w="2251" h="3764" extrusionOk="0">
                  <a:moveTo>
                    <a:pt x="1" y="1"/>
                  </a:moveTo>
                  <a:lnTo>
                    <a:pt x="1" y="1"/>
                  </a:lnTo>
                  <a:cubicBezTo>
                    <a:pt x="1358" y="1168"/>
                    <a:pt x="1560" y="1954"/>
                    <a:pt x="1465" y="3763"/>
                  </a:cubicBezTo>
                  <a:cubicBezTo>
                    <a:pt x="1691" y="3704"/>
                    <a:pt x="1894" y="3585"/>
                    <a:pt x="2072" y="3430"/>
                  </a:cubicBezTo>
                  <a:cubicBezTo>
                    <a:pt x="2251" y="2656"/>
                    <a:pt x="148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4195413" y="3500476"/>
              <a:ext cx="49156" cy="99575"/>
            </a:xfrm>
            <a:custGeom>
              <a:avLst/>
              <a:gdLst/>
              <a:ahLst/>
              <a:cxnLst/>
              <a:rect l="l" t="t" r="r" b="b"/>
              <a:pathLst>
                <a:path w="1323" h="2680" extrusionOk="0">
                  <a:moveTo>
                    <a:pt x="1" y="1"/>
                  </a:moveTo>
                  <a:cubicBezTo>
                    <a:pt x="727" y="679"/>
                    <a:pt x="1037" y="1739"/>
                    <a:pt x="941" y="2680"/>
                  </a:cubicBezTo>
                  <a:lnTo>
                    <a:pt x="1322" y="2358"/>
                  </a:lnTo>
                  <a:cubicBezTo>
                    <a:pt x="1322" y="2358"/>
                    <a:pt x="1072" y="63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4291871" y="3465104"/>
              <a:ext cx="44697" cy="73010"/>
            </a:xfrm>
            <a:custGeom>
              <a:avLst/>
              <a:gdLst/>
              <a:ahLst/>
              <a:cxnLst/>
              <a:rect l="l" t="t" r="r" b="b"/>
              <a:pathLst>
                <a:path w="1203" h="1965" extrusionOk="0">
                  <a:moveTo>
                    <a:pt x="0" y="0"/>
                  </a:moveTo>
                  <a:lnTo>
                    <a:pt x="0" y="0"/>
                  </a:lnTo>
                  <a:cubicBezTo>
                    <a:pt x="572" y="500"/>
                    <a:pt x="965" y="1322"/>
                    <a:pt x="953" y="1965"/>
                  </a:cubicBezTo>
                  <a:lnTo>
                    <a:pt x="1203" y="1822"/>
                  </a:lnTo>
                  <a:cubicBezTo>
                    <a:pt x="1203" y="1822"/>
                    <a:pt x="846" y="38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3764549" y="4103595"/>
              <a:ext cx="461428" cy="420595"/>
            </a:xfrm>
            <a:custGeom>
              <a:avLst/>
              <a:gdLst/>
              <a:ahLst/>
              <a:cxnLst/>
              <a:rect l="l" t="t" r="r" b="b"/>
              <a:pathLst>
                <a:path w="12419" h="11320" extrusionOk="0">
                  <a:moveTo>
                    <a:pt x="946" y="1"/>
                  </a:moveTo>
                  <a:cubicBezTo>
                    <a:pt x="727" y="1"/>
                    <a:pt x="507" y="7"/>
                    <a:pt x="286" y="21"/>
                  </a:cubicBezTo>
                  <a:cubicBezTo>
                    <a:pt x="0" y="2950"/>
                    <a:pt x="2750" y="10332"/>
                    <a:pt x="12418" y="11320"/>
                  </a:cubicBezTo>
                  <a:cubicBezTo>
                    <a:pt x="10479" y="3529"/>
                    <a:pt x="5950"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3775139" y="4104338"/>
              <a:ext cx="395106" cy="361927"/>
            </a:xfrm>
            <a:custGeom>
              <a:avLst/>
              <a:gdLst/>
              <a:ahLst/>
              <a:cxnLst/>
              <a:rect l="l" t="t" r="r" b="b"/>
              <a:pathLst>
                <a:path w="10634" h="9741" extrusionOk="0">
                  <a:moveTo>
                    <a:pt x="1" y="1"/>
                  </a:moveTo>
                  <a:cubicBezTo>
                    <a:pt x="608" y="1203"/>
                    <a:pt x="4597" y="4680"/>
                    <a:pt x="10633" y="9740"/>
                  </a:cubicBezTo>
                  <a:cubicBezTo>
                    <a:pt x="5311" y="4228"/>
                    <a:pt x="1192" y="41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2"/>
            <p:cNvSpPr/>
            <p:nvPr/>
          </p:nvSpPr>
          <p:spPr>
            <a:xfrm>
              <a:off x="3800368" y="4156988"/>
              <a:ext cx="35000" cy="49602"/>
            </a:xfrm>
            <a:custGeom>
              <a:avLst/>
              <a:gdLst/>
              <a:ahLst/>
              <a:cxnLst/>
              <a:rect l="l" t="t" r="r" b="b"/>
              <a:pathLst>
                <a:path w="942" h="1335" extrusionOk="0">
                  <a:moveTo>
                    <a:pt x="751" y="1"/>
                  </a:moveTo>
                  <a:lnTo>
                    <a:pt x="751" y="1"/>
                  </a:lnTo>
                  <a:cubicBezTo>
                    <a:pt x="858" y="548"/>
                    <a:pt x="513" y="1227"/>
                    <a:pt x="1" y="1334"/>
                  </a:cubicBezTo>
                  <a:cubicBezTo>
                    <a:pt x="15" y="1335"/>
                    <a:pt x="29" y="1335"/>
                    <a:pt x="43" y="1335"/>
                  </a:cubicBezTo>
                  <a:cubicBezTo>
                    <a:pt x="907" y="1335"/>
                    <a:pt x="941" y="251"/>
                    <a:pt x="941" y="251"/>
                  </a:cubicBezTo>
                  <a:lnTo>
                    <a:pt x="751"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2"/>
            <p:cNvSpPr/>
            <p:nvPr/>
          </p:nvSpPr>
          <p:spPr>
            <a:xfrm>
              <a:off x="3832211" y="4204771"/>
              <a:ext cx="60228" cy="73455"/>
            </a:xfrm>
            <a:custGeom>
              <a:avLst/>
              <a:gdLst/>
              <a:ahLst/>
              <a:cxnLst/>
              <a:rect l="l" t="t" r="r" b="b"/>
              <a:pathLst>
                <a:path w="1621" h="1977" extrusionOk="0">
                  <a:moveTo>
                    <a:pt x="1287" y="1"/>
                  </a:moveTo>
                  <a:cubicBezTo>
                    <a:pt x="1168" y="1024"/>
                    <a:pt x="560" y="1751"/>
                    <a:pt x="1" y="1977"/>
                  </a:cubicBezTo>
                  <a:cubicBezTo>
                    <a:pt x="1430" y="1715"/>
                    <a:pt x="1620" y="310"/>
                    <a:pt x="1620" y="310"/>
                  </a:cubicBezTo>
                  <a:lnTo>
                    <a:pt x="1287"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2"/>
            <p:cNvSpPr/>
            <p:nvPr/>
          </p:nvSpPr>
          <p:spPr>
            <a:xfrm>
              <a:off x="3892404" y="4264926"/>
              <a:ext cx="64613" cy="84082"/>
            </a:xfrm>
            <a:custGeom>
              <a:avLst/>
              <a:gdLst/>
              <a:ahLst/>
              <a:cxnLst/>
              <a:rect l="l" t="t" r="r" b="b"/>
              <a:pathLst>
                <a:path w="1739" h="2263" extrusionOk="0">
                  <a:moveTo>
                    <a:pt x="1453" y="1"/>
                  </a:moveTo>
                  <a:cubicBezTo>
                    <a:pt x="1441" y="977"/>
                    <a:pt x="881" y="1858"/>
                    <a:pt x="0" y="2263"/>
                  </a:cubicBezTo>
                  <a:cubicBezTo>
                    <a:pt x="1155" y="1941"/>
                    <a:pt x="1738" y="870"/>
                    <a:pt x="1715" y="203"/>
                  </a:cubicBezTo>
                  <a:cubicBezTo>
                    <a:pt x="1631" y="120"/>
                    <a:pt x="1548" y="60"/>
                    <a:pt x="1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2"/>
            <p:cNvSpPr/>
            <p:nvPr/>
          </p:nvSpPr>
          <p:spPr>
            <a:xfrm>
              <a:off x="3973776" y="4334408"/>
              <a:ext cx="61529" cy="79660"/>
            </a:xfrm>
            <a:custGeom>
              <a:avLst/>
              <a:gdLst/>
              <a:ahLst/>
              <a:cxnLst/>
              <a:rect l="l" t="t" r="r" b="b"/>
              <a:pathLst>
                <a:path w="1656" h="2144" extrusionOk="0">
                  <a:moveTo>
                    <a:pt x="1299" y="0"/>
                  </a:moveTo>
                  <a:cubicBezTo>
                    <a:pt x="1168" y="1119"/>
                    <a:pt x="953" y="1584"/>
                    <a:pt x="1" y="2143"/>
                  </a:cubicBezTo>
                  <a:cubicBezTo>
                    <a:pt x="965" y="1953"/>
                    <a:pt x="1656" y="774"/>
                    <a:pt x="1632" y="274"/>
                  </a:cubicBezTo>
                  <a:cubicBezTo>
                    <a:pt x="1549" y="155"/>
                    <a:pt x="1430" y="6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a:off x="4053848" y="4388805"/>
              <a:ext cx="39421" cy="57107"/>
            </a:xfrm>
            <a:custGeom>
              <a:avLst/>
              <a:gdLst/>
              <a:ahLst/>
              <a:cxnLst/>
              <a:rect l="l" t="t" r="r" b="b"/>
              <a:pathLst>
                <a:path w="1061" h="1537" extrusionOk="0">
                  <a:moveTo>
                    <a:pt x="870" y="0"/>
                  </a:moveTo>
                  <a:cubicBezTo>
                    <a:pt x="822" y="620"/>
                    <a:pt x="501" y="1179"/>
                    <a:pt x="1" y="1536"/>
                  </a:cubicBezTo>
                  <a:cubicBezTo>
                    <a:pt x="727" y="1274"/>
                    <a:pt x="1060" y="239"/>
                    <a:pt x="1060" y="239"/>
                  </a:cubicBez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4109174" y="4437480"/>
              <a:ext cx="34517" cy="40722"/>
            </a:xfrm>
            <a:custGeom>
              <a:avLst/>
              <a:gdLst/>
              <a:ahLst/>
              <a:cxnLst/>
              <a:rect l="l" t="t" r="r" b="b"/>
              <a:pathLst>
                <a:path w="929" h="1096" extrusionOk="0">
                  <a:moveTo>
                    <a:pt x="786" y="0"/>
                  </a:moveTo>
                  <a:cubicBezTo>
                    <a:pt x="691" y="453"/>
                    <a:pt x="405" y="846"/>
                    <a:pt x="0" y="1096"/>
                  </a:cubicBezTo>
                  <a:cubicBezTo>
                    <a:pt x="560" y="941"/>
                    <a:pt x="929" y="107"/>
                    <a:pt x="929" y="107"/>
                  </a:cubicBezTo>
                  <a:lnTo>
                    <a:pt x="7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3833549" y="4118494"/>
              <a:ext cx="50902" cy="38084"/>
            </a:xfrm>
            <a:custGeom>
              <a:avLst/>
              <a:gdLst/>
              <a:ahLst/>
              <a:cxnLst/>
              <a:rect l="l" t="t" r="r" b="b"/>
              <a:pathLst>
                <a:path w="1370" h="1025" extrusionOk="0">
                  <a:moveTo>
                    <a:pt x="1263" y="1"/>
                  </a:moveTo>
                  <a:lnTo>
                    <a:pt x="1263" y="1"/>
                  </a:lnTo>
                  <a:cubicBezTo>
                    <a:pt x="1196" y="490"/>
                    <a:pt x="641" y="876"/>
                    <a:pt x="112" y="876"/>
                  </a:cubicBezTo>
                  <a:cubicBezTo>
                    <a:pt x="74" y="876"/>
                    <a:pt x="37" y="874"/>
                    <a:pt x="1" y="870"/>
                  </a:cubicBezTo>
                  <a:lnTo>
                    <a:pt x="1" y="870"/>
                  </a:lnTo>
                  <a:lnTo>
                    <a:pt x="262" y="1025"/>
                  </a:lnTo>
                  <a:cubicBezTo>
                    <a:pt x="262" y="1025"/>
                    <a:pt x="1370" y="894"/>
                    <a:pt x="1263"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3885307" y="4144169"/>
              <a:ext cx="69034" cy="65504"/>
            </a:xfrm>
            <a:custGeom>
              <a:avLst/>
              <a:gdLst/>
              <a:ahLst/>
              <a:cxnLst/>
              <a:rect l="l" t="t" r="r" b="b"/>
              <a:pathLst>
                <a:path w="1858" h="1763" extrusionOk="0">
                  <a:moveTo>
                    <a:pt x="1858" y="0"/>
                  </a:moveTo>
                  <a:lnTo>
                    <a:pt x="1858" y="0"/>
                  </a:lnTo>
                  <a:cubicBezTo>
                    <a:pt x="1679" y="572"/>
                    <a:pt x="1001" y="1239"/>
                    <a:pt x="1" y="1441"/>
                  </a:cubicBezTo>
                  <a:lnTo>
                    <a:pt x="334" y="1762"/>
                  </a:lnTo>
                  <a:cubicBezTo>
                    <a:pt x="334" y="1762"/>
                    <a:pt x="1727" y="1441"/>
                    <a:pt x="1858"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3951222" y="4198120"/>
              <a:ext cx="79214" cy="69963"/>
            </a:xfrm>
            <a:custGeom>
              <a:avLst/>
              <a:gdLst/>
              <a:ahLst/>
              <a:cxnLst/>
              <a:rect l="l" t="t" r="r" b="b"/>
              <a:pathLst>
                <a:path w="2132" h="1883" extrusionOk="0">
                  <a:moveTo>
                    <a:pt x="2132" y="1"/>
                  </a:moveTo>
                  <a:cubicBezTo>
                    <a:pt x="1787" y="906"/>
                    <a:pt x="965" y="1549"/>
                    <a:pt x="1" y="1644"/>
                  </a:cubicBezTo>
                  <a:cubicBezTo>
                    <a:pt x="60" y="1727"/>
                    <a:pt x="132" y="1811"/>
                    <a:pt x="215" y="1882"/>
                  </a:cubicBezTo>
                  <a:cubicBezTo>
                    <a:pt x="882" y="1846"/>
                    <a:pt x="1906" y="1180"/>
                    <a:pt x="2132"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4026873" y="4273324"/>
              <a:ext cx="75239" cy="66842"/>
            </a:xfrm>
            <a:custGeom>
              <a:avLst/>
              <a:gdLst/>
              <a:ahLst/>
              <a:cxnLst/>
              <a:rect l="l" t="t" r="r" b="b"/>
              <a:pathLst>
                <a:path w="2025" h="1799" extrusionOk="0">
                  <a:moveTo>
                    <a:pt x="2025" y="1"/>
                  </a:moveTo>
                  <a:lnTo>
                    <a:pt x="2025" y="1"/>
                  </a:lnTo>
                  <a:cubicBezTo>
                    <a:pt x="1548" y="1001"/>
                    <a:pt x="1096" y="1251"/>
                    <a:pt x="1" y="1489"/>
                  </a:cubicBezTo>
                  <a:cubicBezTo>
                    <a:pt x="72" y="1608"/>
                    <a:pt x="179" y="1715"/>
                    <a:pt x="298" y="1799"/>
                  </a:cubicBezTo>
                  <a:cubicBezTo>
                    <a:pt x="798" y="1775"/>
                    <a:pt x="1917" y="977"/>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4086137" y="4350311"/>
              <a:ext cx="54469" cy="43843"/>
            </a:xfrm>
            <a:custGeom>
              <a:avLst/>
              <a:gdLst/>
              <a:ahLst/>
              <a:cxnLst/>
              <a:rect l="l" t="t" r="r" b="b"/>
              <a:pathLst>
                <a:path w="1466" h="1180" extrusionOk="0">
                  <a:moveTo>
                    <a:pt x="1465" y="1"/>
                  </a:moveTo>
                  <a:lnTo>
                    <a:pt x="1465" y="1"/>
                  </a:lnTo>
                  <a:cubicBezTo>
                    <a:pt x="1156" y="536"/>
                    <a:pt x="620" y="906"/>
                    <a:pt x="1" y="1001"/>
                  </a:cubicBezTo>
                  <a:lnTo>
                    <a:pt x="263" y="1179"/>
                  </a:lnTo>
                  <a:cubicBezTo>
                    <a:pt x="263" y="1179"/>
                    <a:pt x="1263" y="75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4139233" y="4402961"/>
              <a:ext cx="38084" cy="37638"/>
            </a:xfrm>
            <a:custGeom>
              <a:avLst/>
              <a:gdLst/>
              <a:ahLst/>
              <a:cxnLst/>
              <a:rect l="l" t="t" r="r" b="b"/>
              <a:pathLst>
                <a:path w="1025" h="1013" extrusionOk="0">
                  <a:moveTo>
                    <a:pt x="1025" y="0"/>
                  </a:moveTo>
                  <a:lnTo>
                    <a:pt x="1025" y="0"/>
                  </a:lnTo>
                  <a:cubicBezTo>
                    <a:pt x="822" y="417"/>
                    <a:pt x="441" y="739"/>
                    <a:pt x="1" y="882"/>
                  </a:cubicBezTo>
                  <a:lnTo>
                    <a:pt x="132" y="1013"/>
                  </a:lnTo>
                  <a:cubicBezTo>
                    <a:pt x="132" y="1013"/>
                    <a:pt x="929" y="56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991170" y="4617538"/>
              <a:ext cx="3388647" cy="137585"/>
            </a:xfrm>
            <a:custGeom>
              <a:avLst/>
              <a:gdLst/>
              <a:ahLst/>
              <a:cxnLst/>
              <a:rect l="l" t="t" r="r" b="b"/>
              <a:pathLst>
                <a:path w="91203" h="3703" extrusionOk="0">
                  <a:moveTo>
                    <a:pt x="45602" y="0"/>
                  </a:moveTo>
                  <a:cubicBezTo>
                    <a:pt x="20420" y="0"/>
                    <a:pt x="1" y="833"/>
                    <a:pt x="1" y="1857"/>
                  </a:cubicBezTo>
                  <a:cubicBezTo>
                    <a:pt x="1" y="2881"/>
                    <a:pt x="20420" y="3703"/>
                    <a:pt x="45602" y="3703"/>
                  </a:cubicBezTo>
                  <a:cubicBezTo>
                    <a:pt x="70784" y="3703"/>
                    <a:pt x="91203" y="2881"/>
                    <a:pt x="91203" y="1857"/>
                  </a:cubicBezTo>
                  <a:cubicBezTo>
                    <a:pt x="91203" y="833"/>
                    <a:pt x="70784" y="0"/>
                    <a:pt x="4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2326306" y="4316685"/>
              <a:ext cx="718466" cy="326072"/>
            </a:xfrm>
            <a:custGeom>
              <a:avLst/>
              <a:gdLst/>
              <a:ahLst/>
              <a:cxnLst/>
              <a:rect l="l" t="t" r="r" b="b"/>
              <a:pathLst>
                <a:path w="19337" h="8776" extrusionOk="0">
                  <a:moveTo>
                    <a:pt x="2430" y="1"/>
                  </a:moveTo>
                  <a:lnTo>
                    <a:pt x="1" y="8776"/>
                  </a:lnTo>
                  <a:lnTo>
                    <a:pt x="19337" y="8776"/>
                  </a:lnTo>
                  <a:lnTo>
                    <a:pt x="16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2392667" y="4316685"/>
              <a:ext cx="585749" cy="85865"/>
            </a:xfrm>
            <a:custGeom>
              <a:avLst/>
              <a:gdLst/>
              <a:ahLst/>
              <a:cxnLst/>
              <a:rect l="l" t="t" r="r" b="b"/>
              <a:pathLst>
                <a:path w="15765" h="2311" extrusionOk="0">
                  <a:moveTo>
                    <a:pt x="644" y="1"/>
                  </a:moveTo>
                  <a:lnTo>
                    <a:pt x="1" y="2311"/>
                  </a:lnTo>
                  <a:lnTo>
                    <a:pt x="15765" y="2311"/>
                  </a:lnTo>
                  <a:lnTo>
                    <a:pt x="15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2326306" y="4579044"/>
              <a:ext cx="718466" cy="63721"/>
            </a:xfrm>
            <a:custGeom>
              <a:avLst/>
              <a:gdLst/>
              <a:ahLst/>
              <a:cxnLst/>
              <a:rect l="l" t="t" r="r" b="b"/>
              <a:pathLst>
                <a:path w="19337" h="1715" extrusionOk="0">
                  <a:moveTo>
                    <a:pt x="477" y="0"/>
                  </a:moveTo>
                  <a:lnTo>
                    <a:pt x="1" y="1715"/>
                  </a:lnTo>
                  <a:lnTo>
                    <a:pt x="19337" y="1715"/>
                  </a:lnTo>
                  <a:lnTo>
                    <a:pt x="18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2223680" y="4621068"/>
              <a:ext cx="920627" cy="50011"/>
            </a:xfrm>
            <a:custGeom>
              <a:avLst/>
              <a:gdLst/>
              <a:ahLst/>
              <a:cxnLst/>
              <a:rect l="l" t="t" r="r" b="b"/>
              <a:pathLst>
                <a:path w="24778" h="1346" extrusionOk="0">
                  <a:moveTo>
                    <a:pt x="453" y="0"/>
                  </a:moveTo>
                  <a:cubicBezTo>
                    <a:pt x="203" y="0"/>
                    <a:pt x="1" y="203"/>
                    <a:pt x="1" y="453"/>
                  </a:cubicBezTo>
                  <a:lnTo>
                    <a:pt x="1" y="1346"/>
                  </a:lnTo>
                  <a:lnTo>
                    <a:pt x="24778" y="1346"/>
                  </a:lnTo>
                  <a:lnTo>
                    <a:pt x="24778" y="453"/>
                  </a:lnTo>
                  <a:cubicBezTo>
                    <a:pt x="24778" y="203"/>
                    <a:pt x="24575" y="0"/>
                    <a:pt x="2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1339770" y="4101700"/>
              <a:ext cx="2691917" cy="238015"/>
            </a:xfrm>
            <a:custGeom>
              <a:avLst/>
              <a:gdLst/>
              <a:ahLst/>
              <a:cxnLst/>
              <a:rect l="l" t="t" r="r" b="b"/>
              <a:pathLst>
                <a:path w="72451" h="6406" extrusionOk="0">
                  <a:moveTo>
                    <a:pt x="1" y="0"/>
                  </a:moveTo>
                  <a:lnTo>
                    <a:pt x="1" y="4465"/>
                  </a:lnTo>
                  <a:cubicBezTo>
                    <a:pt x="1" y="5537"/>
                    <a:pt x="858" y="6406"/>
                    <a:pt x="1930" y="6406"/>
                  </a:cubicBezTo>
                  <a:lnTo>
                    <a:pt x="70510" y="6406"/>
                  </a:lnTo>
                  <a:cubicBezTo>
                    <a:pt x="71581" y="6406"/>
                    <a:pt x="72451" y="5537"/>
                    <a:pt x="72451" y="4465"/>
                  </a:cubicBezTo>
                  <a:lnTo>
                    <a:pt x="72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1339362" y="2498933"/>
              <a:ext cx="2691880" cy="1602755"/>
            </a:xfrm>
            <a:custGeom>
              <a:avLst/>
              <a:gdLst/>
              <a:ahLst/>
              <a:cxnLst/>
              <a:rect l="l" t="t" r="r" b="b"/>
              <a:pathLst>
                <a:path w="72450" h="43137" extrusionOk="0">
                  <a:moveTo>
                    <a:pt x="1941" y="0"/>
                  </a:moveTo>
                  <a:cubicBezTo>
                    <a:pt x="869" y="0"/>
                    <a:pt x="0" y="869"/>
                    <a:pt x="0" y="1929"/>
                  </a:cubicBezTo>
                  <a:lnTo>
                    <a:pt x="0" y="43136"/>
                  </a:lnTo>
                  <a:lnTo>
                    <a:pt x="72450" y="43136"/>
                  </a:lnTo>
                  <a:lnTo>
                    <a:pt x="72450" y="1929"/>
                  </a:lnTo>
                  <a:cubicBezTo>
                    <a:pt x="72450" y="869"/>
                    <a:pt x="71580" y="0"/>
                    <a:pt x="70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1434036" y="2594461"/>
              <a:ext cx="2499454" cy="1409475"/>
            </a:xfrm>
            <a:custGeom>
              <a:avLst/>
              <a:gdLst/>
              <a:ahLst/>
              <a:cxnLst/>
              <a:rect l="l" t="t" r="r" b="b"/>
              <a:pathLst>
                <a:path w="67271" h="37935" extrusionOk="0">
                  <a:moveTo>
                    <a:pt x="0" y="1"/>
                  </a:moveTo>
                  <a:lnTo>
                    <a:pt x="67270" y="1"/>
                  </a:lnTo>
                  <a:lnTo>
                    <a:pt x="67270" y="37934"/>
                  </a:lnTo>
                  <a:lnTo>
                    <a:pt x="0" y="379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2647930" y="4171590"/>
              <a:ext cx="85419" cy="85865"/>
            </a:xfrm>
            <a:custGeom>
              <a:avLst/>
              <a:gdLst/>
              <a:ahLst/>
              <a:cxnLst/>
              <a:rect l="l" t="t" r="r" b="b"/>
              <a:pathLst>
                <a:path w="2299" h="2311" extrusionOk="0">
                  <a:moveTo>
                    <a:pt x="1144" y="1"/>
                  </a:moveTo>
                  <a:cubicBezTo>
                    <a:pt x="513" y="1"/>
                    <a:pt x="1" y="513"/>
                    <a:pt x="1" y="1155"/>
                  </a:cubicBezTo>
                  <a:cubicBezTo>
                    <a:pt x="1" y="1786"/>
                    <a:pt x="513" y="2310"/>
                    <a:pt x="1144" y="2310"/>
                  </a:cubicBezTo>
                  <a:cubicBezTo>
                    <a:pt x="1787" y="2310"/>
                    <a:pt x="2299" y="1786"/>
                    <a:pt x="2299" y="1155"/>
                  </a:cubicBezTo>
                  <a:cubicBezTo>
                    <a:pt x="2299" y="513"/>
                    <a:pt x="1787" y="1"/>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1443779" y="2597606"/>
              <a:ext cx="2499528" cy="1386459"/>
            </a:xfrm>
            <a:custGeom>
              <a:avLst/>
              <a:gdLst/>
              <a:ahLst/>
              <a:cxnLst/>
              <a:rect l="l" t="t" r="r" b="b"/>
              <a:pathLst>
                <a:path w="71903" h="39970" extrusionOk="0">
                  <a:moveTo>
                    <a:pt x="1394" y="0"/>
                  </a:moveTo>
                  <a:cubicBezTo>
                    <a:pt x="870" y="0"/>
                    <a:pt x="358" y="214"/>
                    <a:pt x="1" y="595"/>
                  </a:cubicBezTo>
                  <a:lnTo>
                    <a:pt x="71903" y="39969"/>
                  </a:lnTo>
                  <a:lnTo>
                    <a:pt x="71903" y="1929"/>
                  </a:lnTo>
                  <a:cubicBezTo>
                    <a:pt x="71903" y="869"/>
                    <a:pt x="71033" y="0"/>
                    <a:pt x="69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1830827" y="2499379"/>
              <a:ext cx="1708944" cy="1165664"/>
            </a:xfrm>
            <a:custGeom>
              <a:avLst/>
              <a:gdLst/>
              <a:ahLst/>
              <a:cxnLst/>
              <a:rect l="l" t="t" r="r" b="b"/>
              <a:pathLst>
                <a:path w="45995" h="31373" extrusionOk="0">
                  <a:moveTo>
                    <a:pt x="1" y="0"/>
                  </a:moveTo>
                  <a:cubicBezTo>
                    <a:pt x="1751" y="7858"/>
                    <a:pt x="5537" y="15061"/>
                    <a:pt x="11324" y="21526"/>
                  </a:cubicBezTo>
                  <a:cubicBezTo>
                    <a:pt x="16134" y="26896"/>
                    <a:pt x="21015" y="30158"/>
                    <a:pt x="23004" y="31373"/>
                  </a:cubicBezTo>
                  <a:cubicBezTo>
                    <a:pt x="24980" y="30147"/>
                    <a:pt x="29862" y="26872"/>
                    <a:pt x="34684" y="21491"/>
                  </a:cubicBezTo>
                  <a:cubicBezTo>
                    <a:pt x="40470" y="15026"/>
                    <a:pt x="44245" y="7834"/>
                    <a:pt x="45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1790587" y="1550449"/>
              <a:ext cx="1789905" cy="1933658"/>
            </a:xfrm>
            <a:custGeom>
              <a:avLst/>
              <a:gdLst/>
              <a:ahLst/>
              <a:cxnLst/>
              <a:rect l="l" t="t" r="r" b="b"/>
              <a:pathLst>
                <a:path w="48174" h="52043" extrusionOk="0">
                  <a:moveTo>
                    <a:pt x="35767" y="42172"/>
                  </a:moveTo>
                  <a:cubicBezTo>
                    <a:pt x="30945" y="47554"/>
                    <a:pt x="26063" y="50828"/>
                    <a:pt x="24087" y="52042"/>
                  </a:cubicBezTo>
                  <a:cubicBezTo>
                    <a:pt x="22098" y="50828"/>
                    <a:pt x="17217" y="47566"/>
                    <a:pt x="12407" y="42196"/>
                  </a:cubicBezTo>
                  <a:cubicBezTo>
                    <a:pt x="4561" y="33445"/>
                    <a:pt x="393" y="23324"/>
                    <a:pt x="0" y="12061"/>
                  </a:cubicBezTo>
                  <a:cubicBezTo>
                    <a:pt x="12633" y="10466"/>
                    <a:pt x="20813" y="3382"/>
                    <a:pt x="24063" y="0"/>
                  </a:cubicBezTo>
                  <a:cubicBezTo>
                    <a:pt x="27135" y="3239"/>
                    <a:pt x="34802" y="9787"/>
                    <a:pt x="48173" y="11990"/>
                  </a:cubicBezTo>
                  <a:cubicBezTo>
                    <a:pt x="47792" y="23241"/>
                    <a:pt x="43625" y="33385"/>
                    <a:pt x="35767" y="42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1838370" y="1615026"/>
              <a:ext cx="1693896" cy="1804061"/>
            </a:xfrm>
            <a:custGeom>
              <a:avLst/>
              <a:gdLst/>
              <a:ahLst/>
              <a:cxnLst/>
              <a:rect l="l" t="t" r="r" b="b"/>
              <a:pathLst>
                <a:path w="45590" h="48555" fill="none" extrusionOk="0">
                  <a:moveTo>
                    <a:pt x="33850" y="39351"/>
                  </a:moveTo>
                  <a:cubicBezTo>
                    <a:pt x="29290" y="44363"/>
                    <a:pt x="24670" y="47423"/>
                    <a:pt x="22801" y="48554"/>
                  </a:cubicBezTo>
                  <a:cubicBezTo>
                    <a:pt x="20920" y="47423"/>
                    <a:pt x="16300" y="44387"/>
                    <a:pt x="11752" y="39374"/>
                  </a:cubicBezTo>
                  <a:cubicBezTo>
                    <a:pt x="4322" y="31207"/>
                    <a:pt x="369" y="21765"/>
                    <a:pt x="0" y="11264"/>
                  </a:cubicBezTo>
                  <a:cubicBezTo>
                    <a:pt x="11966" y="9775"/>
                    <a:pt x="19705" y="3156"/>
                    <a:pt x="22765" y="0"/>
                  </a:cubicBezTo>
                  <a:cubicBezTo>
                    <a:pt x="25670" y="3025"/>
                    <a:pt x="32933" y="9144"/>
                    <a:pt x="45589" y="11192"/>
                  </a:cubicBezTo>
                  <a:cubicBezTo>
                    <a:pt x="45244" y="21694"/>
                    <a:pt x="41291" y="31147"/>
                    <a:pt x="33850" y="39351"/>
                  </a:cubicBezTo>
                  <a:close/>
                </a:path>
              </a:pathLst>
            </a:custGeom>
            <a:noFill/>
            <a:ln w="1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a:off x="1790587" y="1550449"/>
              <a:ext cx="894952" cy="1933658"/>
            </a:xfrm>
            <a:custGeom>
              <a:avLst/>
              <a:gdLst/>
              <a:ahLst/>
              <a:cxnLst/>
              <a:rect l="l" t="t" r="r" b="b"/>
              <a:pathLst>
                <a:path w="24087" h="52043" extrusionOk="0">
                  <a:moveTo>
                    <a:pt x="24063" y="0"/>
                  </a:moveTo>
                  <a:cubicBezTo>
                    <a:pt x="20813" y="3382"/>
                    <a:pt x="12633" y="10466"/>
                    <a:pt x="0" y="12061"/>
                  </a:cubicBezTo>
                  <a:cubicBezTo>
                    <a:pt x="393" y="23324"/>
                    <a:pt x="4561" y="33445"/>
                    <a:pt x="12407" y="42196"/>
                  </a:cubicBezTo>
                  <a:cubicBezTo>
                    <a:pt x="17217" y="47566"/>
                    <a:pt x="22098" y="50828"/>
                    <a:pt x="24087" y="52042"/>
                  </a:cubicBezTo>
                  <a:cubicBezTo>
                    <a:pt x="24087" y="45518"/>
                    <a:pt x="24063" y="9275"/>
                    <a:pt x="24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1906477" y="1566559"/>
              <a:ext cx="22182" cy="22182"/>
            </a:xfrm>
            <a:custGeom>
              <a:avLst/>
              <a:gdLst/>
              <a:ahLst/>
              <a:cxnLst/>
              <a:rect l="l" t="t" r="r" b="b"/>
              <a:pathLst>
                <a:path w="597" h="597" extrusionOk="0">
                  <a:moveTo>
                    <a:pt x="299" y="1"/>
                  </a:moveTo>
                  <a:cubicBezTo>
                    <a:pt x="132" y="1"/>
                    <a:pt x="1" y="132"/>
                    <a:pt x="1" y="299"/>
                  </a:cubicBezTo>
                  <a:cubicBezTo>
                    <a:pt x="1" y="465"/>
                    <a:pt x="132" y="596"/>
                    <a:pt x="299" y="596"/>
                  </a:cubicBezTo>
                  <a:cubicBezTo>
                    <a:pt x="465" y="596"/>
                    <a:pt x="596" y="465"/>
                    <a:pt x="596" y="299"/>
                  </a:cubicBezTo>
                  <a:cubicBezTo>
                    <a:pt x="596" y="132"/>
                    <a:pt x="465"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3436274" y="1566559"/>
              <a:ext cx="22144" cy="22182"/>
            </a:xfrm>
            <a:custGeom>
              <a:avLst/>
              <a:gdLst/>
              <a:ahLst/>
              <a:cxnLst/>
              <a:rect l="l" t="t" r="r" b="b"/>
              <a:pathLst>
                <a:path w="596" h="597" extrusionOk="0">
                  <a:moveTo>
                    <a:pt x="298" y="1"/>
                  </a:moveTo>
                  <a:cubicBezTo>
                    <a:pt x="144" y="1"/>
                    <a:pt x="1" y="132"/>
                    <a:pt x="1" y="299"/>
                  </a:cubicBezTo>
                  <a:cubicBezTo>
                    <a:pt x="1" y="465"/>
                    <a:pt x="144" y="596"/>
                    <a:pt x="298" y="596"/>
                  </a:cubicBezTo>
                  <a:cubicBezTo>
                    <a:pt x="465" y="596"/>
                    <a:pt x="596" y="465"/>
                    <a:pt x="596" y="299"/>
                  </a:cubicBezTo>
                  <a:cubicBezTo>
                    <a:pt x="596" y="132"/>
                    <a:pt x="465"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1514516" y="1933120"/>
              <a:ext cx="73047" cy="73455"/>
            </a:xfrm>
            <a:custGeom>
              <a:avLst/>
              <a:gdLst/>
              <a:ahLst/>
              <a:cxnLst/>
              <a:rect l="l" t="t" r="r" b="b"/>
              <a:pathLst>
                <a:path w="1966" h="1977" extrusionOk="0">
                  <a:moveTo>
                    <a:pt x="989" y="0"/>
                  </a:moveTo>
                  <a:cubicBezTo>
                    <a:pt x="441" y="0"/>
                    <a:pt x="1" y="441"/>
                    <a:pt x="1" y="988"/>
                  </a:cubicBezTo>
                  <a:cubicBezTo>
                    <a:pt x="1" y="1536"/>
                    <a:pt x="441" y="1976"/>
                    <a:pt x="989" y="1976"/>
                  </a:cubicBezTo>
                  <a:cubicBezTo>
                    <a:pt x="1525" y="1976"/>
                    <a:pt x="1965" y="1536"/>
                    <a:pt x="1965" y="988"/>
                  </a:cubicBezTo>
                  <a:cubicBezTo>
                    <a:pt x="1965" y="441"/>
                    <a:pt x="1525" y="0"/>
                    <a:pt x="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1343783" y="1891059"/>
              <a:ext cx="18615" cy="18652"/>
            </a:xfrm>
            <a:custGeom>
              <a:avLst/>
              <a:gdLst/>
              <a:ahLst/>
              <a:cxnLst/>
              <a:rect l="l" t="t" r="r" b="b"/>
              <a:pathLst>
                <a:path w="501" h="502" extrusionOk="0">
                  <a:moveTo>
                    <a:pt x="250" y="1"/>
                  </a:moveTo>
                  <a:cubicBezTo>
                    <a:pt x="107" y="1"/>
                    <a:pt x="0" y="120"/>
                    <a:pt x="0" y="251"/>
                  </a:cubicBezTo>
                  <a:cubicBezTo>
                    <a:pt x="0" y="394"/>
                    <a:pt x="107" y="501"/>
                    <a:pt x="250" y="501"/>
                  </a:cubicBezTo>
                  <a:cubicBezTo>
                    <a:pt x="393" y="501"/>
                    <a:pt x="500" y="394"/>
                    <a:pt x="500" y="251"/>
                  </a:cubicBezTo>
                  <a:cubicBezTo>
                    <a:pt x="500" y="120"/>
                    <a:pt x="393"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1020821" y="2187045"/>
              <a:ext cx="45589" cy="45589"/>
            </a:xfrm>
            <a:custGeom>
              <a:avLst/>
              <a:gdLst/>
              <a:ahLst/>
              <a:cxnLst/>
              <a:rect l="l" t="t" r="r" b="b"/>
              <a:pathLst>
                <a:path w="1227" h="1227" extrusionOk="0">
                  <a:moveTo>
                    <a:pt x="620" y="0"/>
                  </a:moveTo>
                  <a:cubicBezTo>
                    <a:pt x="274" y="0"/>
                    <a:pt x="1" y="274"/>
                    <a:pt x="1" y="619"/>
                  </a:cubicBezTo>
                  <a:cubicBezTo>
                    <a:pt x="1" y="953"/>
                    <a:pt x="274" y="1227"/>
                    <a:pt x="620" y="1227"/>
                  </a:cubicBezTo>
                  <a:cubicBezTo>
                    <a:pt x="953" y="1227"/>
                    <a:pt x="1227" y="953"/>
                    <a:pt x="1227" y="619"/>
                  </a:cubicBezTo>
                  <a:cubicBezTo>
                    <a:pt x="1227" y="274"/>
                    <a:pt x="953" y="0"/>
                    <a:pt x="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884123" y="2302935"/>
              <a:ext cx="27012" cy="27012"/>
            </a:xfrm>
            <a:custGeom>
              <a:avLst/>
              <a:gdLst/>
              <a:ahLst/>
              <a:cxnLst/>
              <a:rect l="l" t="t" r="r" b="b"/>
              <a:pathLst>
                <a:path w="727" h="727" extrusionOk="0">
                  <a:moveTo>
                    <a:pt x="370" y="1"/>
                  </a:moveTo>
                  <a:cubicBezTo>
                    <a:pt x="167" y="1"/>
                    <a:pt x="1" y="167"/>
                    <a:pt x="1" y="358"/>
                  </a:cubicBezTo>
                  <a:cubicBezTo>
                    <a:pt x="1" y="560"/>
                    <a:pt x="167" y="727"/>
                    <a:pt x="370" y="727"/>
                  </a:cubicBezTo>
                  <a:cubicBezTo>
                    <a:pt x="572" y="727"/>
                    <a:pt x="727" y="560"/>
                    <a:pt x="727" y="358"/>
                  </a:cubicBezTo>
                  <a:cubicBezTo>
                    <a:pt x="727" y="167"/>
                    <a:pt x="572" y="1"/>
                    <a:pt x="3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633727" y="3342117"/>
              <a:ext cx="45589" cy="45589"/>
            </a:xfrm>
            <a:custGeom>
              <a:avLst/>
              <a:gdLst/>
              <a:ahLst/>
              <a:cxnLst/>
              <a:rect l="l" t="t" r="r" b="b"/>
              <a:pathLst>
                <a:path w="1227" h="1227" extrusionOk="0">
                  <a:moveTo>
                    <a:pt x="620" y="0"/>
                  </a:moveTo>
                  <a:cubicBezTo>
                    <a:pt x="274" y="0"/>
                    <a:pt x="1" y="274"/>
                    <a:pt x="1" y="608"/>
                  </a:cubicBezTo>
                  <a:cubicBezTo>
                    <a:pt x="1" y="953"/>
                    <a:pt x="274" y="1227"/>
                    <a:pt x="620" y="1227"/>
                  </a:cubicBezTo>
                  <a:cubicBezTo>
                    <a:pt x="953" y="1227"/>
                    <a:pt x="1227" y="953"/>
                    <a:pt x="1227" y="608"/>
                  </a:cubicBezTo>
                  <a:cubicBezTo>
                    <a:pt x="1227" y="274"/>
                    <a:pt x="953" y="0"/>
                    <a:pt x="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538607" y="3190817"/>
              <a:ext cx="16868" cy="16831"/>
            </a:xfrm>
            <a:custGeom>
              <a:avLst/>
              <a:gdLst/>
              <a:ahLst/>
              <a:cxnLst/>
              <a:rect l="l" t="t" r="r" b="b"/>
              <a:pathLst>
                <a:path w="454" h="453" extrusionOk="0">
                  <a:moveTo>
                    <a:pt x="227" y="0"/>
                  </a:moveTo>
                  <a:cubicBezTo>
                    <a:pt x="96" y="0"/>
                    <a:pt x="1" y="108"/>
                    <a:pt x="1" y="227"/>
                  </a:cubicBezTo>
                  <a:cubicBezTo>
                    <a:pt x="1" y="346"/>
                    <a:pt x="96" y="453"/>
                    <a:pt x="227" y="453"/>
                  </a:cubicBezTo>
                  <a:cubicBezTo>
                    <a:pt x="346" y="453"/>
                    <a:pt x="453" y="346"/>
                    <a:pt x="453" y="227"/>
                  </a:cubicBezTo>
                  <a:cubicBezTo>
                    <a:pt x="453" y="108"/>
                    <a:pt x="346" y="0"/>
                    <a:pt x="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470500" y="3607114"/>
              <a:ext cx="18615" cy="18615"/>
            </a:xfrm>
            <a:custGeom>
              <a:avLst/>
              <a:gdLst/>
              <a:ahLst/>
              <a:cxnLst/>
              <a:rect l="l" t="t" r="r" b="b"/>
              <a:pathLst>
                <a:path w="501" h="501" extrusionOk="0">
                  <a:moveTo>
                    <a:pt x="250" y="0"/>
                  </a:moveTo>
                  <a:cubicBezTo>
                    <a:pt x="107" y="0"/>
                    <a:pt x="0" y="107"/>
                    <a:pt x="0" y="250"/>
                  </a:cubicBezTo>
                  <a:cubicBezTo>
                    <a:pt x="0" y="381"/>
                    <a:pt x="107" y="500"/>
                    <a:pt x="250" y="500"/>
                  </a:cubicBezTo>
                  <a:cubicBezTo>
                    <a:pt x="381" y="500"/>
                    <a:pt x="500" y="381"/>
                    <a:pt x="500" y="250"/>
                  </a:cubicBezTo>
                  <a:cubicBezTo>
                    <a:pt x="500" y="107"/>
                    <a:pt x="381" y="0"/>
                    <a:pt x="250" y="0"/>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869967" y="4043736"/>
              <a:ext cx="30987" cy="31024"/>
            </a:xfrm>
            <a:custGeom>
              <a:avLst/>
              <a:gdLst/>
              <a:ahLst/>
              <a:cxnLst/>
              <a:rect l="l" t="t" r="r" b="b"/>
              <a:pathLst>
                <a:path w="834" h="835" extrusionOk="0">
                  <a:moveTo>
                    <a:pt x="417" y="1"/>
                  </a:moveTo>
                  <a:cubicBezTo>
                    <a:pt x="179" y="1"/>
                    <a:pt x="1" y="179"/>
                    <a:pt x="1" y="417"/>
                  </a:cubicBezTo>
                  <a:cubicBezTo>
                    <a:pt x="1" y="644"/>
                    <a:pt x="179" y="834"/>
                    <a:pt x="417" y="834"/>
                  </a:cubicBezTo>
                  <a:cubicBezTo>
                    <a:pt x="643" y="834"/>
                    <a:pt x="834" y="644"/>
                    <a:pt x="834" y="417"/>
                  </a:cubicBezTo>
                  <a:cubicBezTo>
                    <a:pt x="834" y="179"/>
                    <a:pt x="643" y="1"/>
                    <a:pt x="417" y="1"/>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a:off x="617379" y="4132651"/>
              <a:ext cx="22590" cy="22590"/>
            </a:xfrm>
            <a:custGeom>
              <a:avLst/>
              <a:gdLst/>
              <a:ahLst/>
              <a:cxnLst/>
              <a:rect l="l" t="t" r="r" b="b"/>
              <a:pathLst>
                <a:path w="608" h="608" extrusionOk="0">
                  <a:moveTo>
                    <a:pt x="310" y="1"/>
                  </a:moveTo>
                  <a:cubicBezTo>
                    <a:pt x="131" y="1"/>
                    <a:pt x="0" y="132"/>
                    <a:pt x="0" y="310"/>
                  </a:cubicBezTo>
                  <a:cubicBezTo>
                    <a:pt x="0" y="477"/>
                    <a:pt x="131" y="608"/>
                    <a:pt x="310" y="608"/>
                  </a:cubicBezTo>
                  <a:cubicBezTo>
                    <a:pt x="476" y="608"/>
                    <a:pt x="607" y="477"/>
                    <a:pt x="607" y="310"/>
                  </a:cubicBezTo>
                  <a:cubicBezTo>
                    <a:pt x="607" y="132"/>
                    <a:pt x="47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a:off x="813787" y="4393227"/>
              <a:ext cx="29241" cy="29241"/>
            </a:xfrm>
            <a:custGeom>
              <a:avLst/>
              <a:gdLst/>
              <a:ahLst/>
              <a:cxnLst/>
              <a:rect l="l" t="t" r="r" b="b"/>
              <a:pathLst>
                <a:path w="787" h="787" extrusionOk="0">
                  <a:moveTo>
                    <a:pt x="393" y="1"/>
                  </a:moveTo>
                  <a:cubicBezTo>
                    <a:pt x="179" y="1"/>
                    <a:pt x="0" y="179"/>
                    <a:pt x="0" y="393"/>
                  </a:cubicBezTo>
                  <a:cubicBezTo>
                    <a:pt x="0" y="608"/>
                    <a:pt x="179" y="786"/>
                    <a:pt x="393" y="786"/>
                  </a:cubicBezTo>
                  <a:cubicBezTo>
                    <a:pt x="608" y="786"/>
                    <a:pt x="786" y="608"/>
                    <a:pt x="786" y="393"/>
                  </a:cubicBezTo>
                  <a:cubicBezTo>
                    <a:pt x="786" y="179"/>
                    <a:pt x="608" y="1"/>
                    <a:pt x="3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4672759" y="3340334"/>
              <a:ext cx="28349" cy="28349"/>
            </a:xfrm>
            <a:custGeom>
              <a:avLst/>
              <a:gdLst/>
              <a:ahLst/>
              <a:cxnLst/>
              <a:rect l="l" t="t" r="r" b="b"/>
              <a:pathLst>
                <a:path w="763" h="763" extrusionOk="0">
                  <a:moveTo>
                    <a:pt x="382" y="1"/>
                  </a:moveTo>
                  <a:cubicBezTo>
                    <a:pt x="179" y="1"/>
                    <a:pt x="1" y="167"/>
                    <a:pt x="1" y="382"/>
                  </a:cubicBezTo>
                  <a:cubicBezTo>
                    <a:pt x="1" y="596"/>
                    <a:pt x="179" y="763"/>
                    <a:pt x="382" y="763"/>
                  </a:cubicBezTo>
                  <a:cubicBezTo>
                    <a:pt x="596" y="763"/>
                    <a:pt x="763" y="596"/>
                    <a:pt x="763" y="382"/>
                  </a:cubicBezTo>
                  <a:cubicBezTo>
                    <a:pt x="763" y="167"/>
                    <a:pt x="596" y="1"/>
                    <a:pt x="382" y="1"/>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4696205" y="3654897"/>
              <a:ext cx="51794" cy="51348"/>
            </a:xfrm>
            <a:custGeom>
              <a:avLst/>
              <a:gdLst/>
              <a:ahLst/>
              <a:cxnLst/>
              <a:rect l="l" t="t" r="r" b="b"/>
              <a:pathLst>
                <a:path w="1394" h="1382" extrusionOk="0">
                  <a:moveTo>
                    <a:pt x="703" y="0"/>
                  </a:moveTo>
                  <a:cubicBezTo>
                    <a:pt x="310" y="0"/>
                    <a:pt x="1" y="310"/>
                    <a:pt x="1" y="691"/>
                  </a:cubicBezTo>
                  <a:cubicBezTo>
                    <a:pt x="1" y="1072"/>
                    <a:pt x="310" y="1381"/>
                    <a:pt x="703" y="1381"/>
                  </a:cubicBezTo>
                  <a:cubicBezTo>
                    <a:pt x="1084" y="1381"/>
                    <a:pt x="1394" y="1072"/>
                    <a:pt x="1394" y="691"/>
                  </a:cubicBezTo>
                  <a:cubicBezTo>
                    <a:pt x="1394" y="310"/>
                    <a:pt x="1084"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4672759" y="1919372"/>
              <a:ext cx="28349" cy="28349"/>
            </a:xfrm>
            <a:custGeom>
              <a:avLst/>
              <a:gdLst/>
              <a:ahLst/>
              <a:cxnLst/>
              <a:rect l="l" t="t" r="r" b="b"/>
              <a:pathLst>
                <a:path w="763" h="763" extrusionOk="0">
                  <a:moveTo>
                    <a:pt x="382" y="1"/>
                  </a:moveTo>
                  <a:cubicBezTo>
                    <a:pt x="179" y="1"/>
                    <a:pt x="1" y="180"/>
                    <a:pt x="1" y="382"/>
                  </a:cubicBezTo>
                  <a:cubicBezTo>
                    <a:pt x="1" y="596"/>
                    <a:pt x="179" y="763"/>
                    <a:pt x="382" y="763"/>
                  </a:cubicBezTo>
                  <a:cubicBezTo>
                    <a:pt x="596" y="763"/>
                    <a:pt x="763" y="596"/>
                    <a:pt x="763" y="382"/>
                  </a:cubicBezTo>
                  <a:cubicBezTo>
                    <a:pt x="763" y="180"/>
                    <a:pt x="596" y="1"/>
                    <a:pt x="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3828681" y="1844614"/>
              <a:ext cx="56661" cy="56216"/>
            </a:xfrm>
            <a:custGeom>
              <a:avLst/>
              <a:gdLst/>
              <a:ahLst/>
              <a:cxnLst/>
              <a:rect l="l" t="t" r="r" b="b"/>
              <a:pathLst>
                <a:path w="1525" h="1513" extrusionOk="0">
                  <a:moveTo>
                    <a:pt x="763" y="1"/>
                  </a:moveTo>
                  <a:cubicBezTo>
                    <a:pt x="346" y="1"/>
                    <a:pt x="1" y="334"/>
                    <a:pt x="1" y="751"/>
                  </a:cubicBezTo>
                  <a:cubicBezTo>
                    <a:pt x="1" y="1180"/>
                    <a:pt x="346" y="1513"/>
                    <a:pt x="763" y="1513"/>
                  </a:cubicBezTo>
                  <a:cubicBezTo>
                    <a:pt x="1179" y="1513"/>
                    <a:pt x="1525" y="1180"/>
                    <a:pt x="1525" y="751"/>
                  </a:cubicBezTo>
                  <a:cubicBezTo>
                    <a:pt x="1525" y="334"/>
                    <a:pt x="1179"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4293208" y="1417727"/>
              <a:ext cx="46927" cy="46927"/>
            </a:xfrm>
            <a:custGeom>
              <a:avLst/>
              <a:gdLst/>
              <a:ahLst/>
              <a:cxnLst/>
              <a:rect l="l" t="t" r="r" b="b"/>
              <a:pathLst>
                <a:path w="1263" h="1263" extrusionOk="0">
                  <a:moveTo>
                    <a:pt x="631" y="0"/>
                  </a:moveTo>
                  <a:cubicBezTo>
                    <a:pt x="274" y="0"/>
                    <a:pt x="0" y="286"/>
                    <a:pt x="0" y="631"/>
                  </a:cubicBezTo>
                  <a:cubicBezTo>
                    <a:pt x="0" y="977"/>
                    <a:pt x="274" y="1262"/>
                    <a:pt x="631" y="1262"/>
                  </a:cubicBezTo>
                  <a:cubicBezTo>
                    <a:pt x="976" y="1262"/>
                    <a:pt x="1262" y="977"/>
                    <a:pt x="1262" y="631"/>
                  </a:cubicBezTo>
                  <a:cubicBezTo>
                    <a:pt x="1262" y="286"/>
                    <a:pt x="976"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1115604" y="4878581"/>
              <a:ext cx="15225" cy="78042"/>
            </a:xfrm>
            <a:custGeom>
              <a:avLst/>
              <a:gdLst/>
              <a:ahLst/>
              <a:cxnLst/>
              <a:rect l="l" t="t" r="r" b="b"/>
              <a:pathLst>
                <a:path w="453" h="2322" extrusionOk="0">
                  <a:moveTo>
                    <a:pt x="0" y="0"/>
                  </a:moveTo>
                  <a:lnTo>
                    <a:pt x="0" y="2322"/>
                  </a:lnTo>
                  <a:lnTo>
                    <a:pt x="453" y="2322"/>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1084379" y="4909772"/>
              <a:ext cx="77673" cy="15259"/>
            </a:xfrm>
            <a:custGeom>
              <a:avLst/>
              <a:gdLst/>
              <a:ahLst/>
              <a:cxnLst/>
              <a:rect l="l" t="t" r="r" b="b"/>
              <a:pathLst>
                <a:path w="2311" h="454" extrusionOk="0">
                  <a:moveTo>
                    <a:pt x="0" y="1"/>
                  </a:moveTo>
                  <a:lnTo>
                    <a:pt x="0" y="453"/>
                  </a:lnTo>
                  <a:lnTo>
                    <a:pt x="2310" y="453"/>
                  </a:lnTo>
                  <a:lnTo>
                    <a:pt x="2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4423255" y="4679440"/>
              <a:ext cx="16831" cy="86311"/>
            </a:xfrm>
            <a:custGeom>
              <a:avLst/>
              <a:gdLst/>
              <a:ahLst/>
              <a:cxnLst/>
              <a:rect l="l" t="t" r="r" b="b"/>
              <a:pathLst>
                <a:path w="453" h="2323" extrusionOk="0">
                  <a:moveTo>
                    <a:pt x="1" y="1"/>
                  </a:moveTo>
                  <a:lnTo>
                    <a:pt x="1" y="2323"/>
                  </a:lnTo>
                  <a:lnTo>
                    <a:pt x="453" y="2323"/>
                  </a:lnTo>
                  <a:lnTo>
                    <a:pt x="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4388291" y="4713958"/>
              <a:ext cx="86311" cy="16831"/>
            </a:xfrm>
            <a:custGeom>
              <a:avLst/>
              <a:gdLst/>
              <a:ahLst/>
              <a:cxnLst/>
              <a:rect l="l" t="t" r="r" b="b"/>
              <a:pathLst>
                <a:path w="2323" h="453"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1923273" y="1251245"/>
              <a:ext cx="16831" cy="86274"/>
            </a:xfrm>
            <a:custGeom>
              <a:avLst/>
              <a:gdLst/>
              <a:ahLst/>
              <a:cxnLst/>
              <a:rect l="l" t="t" r="r" b="b"/>
              <a:pathLst>
                <a:path w="453" h="2322" extrusionOk="0">
                  <a:moveTo>
                    <a:pt x="1" y="0"/>
                  </a:moveTo>
                  <a:lnTo>
                    <a:pt x="1" y="2322"/>
                  </a:lnTo>
                  <a:lnTo>
                    <a:pt x="453" y="2322"/>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1888309" y="1286171"/>
              <a:ext cx="86311" cy="16868"/>
            </a:xfrm>
            <a:custGeom>
              <a:avLst/>
              <a:gdLst/>
              <a:ahLst/>
              <a:cxnLst/>
              <a:rect l="l" t="t" r="r" b="b"/>
              <a:pathLst>
                <a:path w="2323" h="454"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3097855" y="1150745"/>
              <a:ext cx="16831" cy="85828"/>
            </a:xfrm>
            <a:custGeom>
              <a:avLst/>
              <a:gdLst/>
              <a:ahLst/>
              <a:cxnLst/>
              <a:rect l="l" t="t" r="r" b="b"/>
              <a:pathLst>
                <a:path w="453" h="2310" extrusionOk="0">
                  <a:moveTo>
                    <a:pt x="0" y="0"/>
                  </a:moveTo>
                  <a:lnTo>
                    <a:pt x="0" y="2310"/>
                  </a:lnTo>
                  <a:lnTo>
                    <a:pt x="453" y="2310"/>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3062891" y="1185225"/>
              <a:ext cx="86311" cy="16868"/>
            </a:xfrm>
            <a:custGeom>
              <a:avLst/>
              <a:gdLst/>
              <a:ahLst/>
              <a:cxnLst/>
              <a:rect l="l" t="t" r="r" b="b"/>
              <a:pathLst>
                <a:path w="2323" h="454"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4455990" y="1713676"/>
              <a:ext cx="30133" cy="154416"/>
            </a:xfrm>
            <a:custGeom>
              <a:avLst/>
              <a:gdLst/>
              <a:ahLst/>
              <a:cxnLst/>
              <a:rect l="l" t="t" r="r" b="b"/>
              <a:pathLst>
                <a:path w="811" h="4156" extrusionOk="0">
                  <a:moveTo>
                    <a:pt x="1" y="1"/>
                  </a:moveTo>
                  <a:lnTo>
                    <a:pt x="1" y="4156"/>
                  </a:lnTo>
                  <a:lnTo>
                    <a:pt x="810" y="4156"/>
                  </a:lnTo>
                  <a:lnTo>
                    <a:pt x="8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4393605" y="1776061"/>
              <a:ext cx="154453" cy="30096"/>
            </a:xfrm>
            <a:custGeom>
              <a:avLst/>
              <a:gdLst/>
              <a:ahLst/>
              <a:cxnLst/>
              <a:rect l="l" t="t" r="r" b="b"/>
              <a:pathLst>
                <a:path w="4157" h="810" extrusionOk="0">
                  <a:moveTo>
                    <a:pt x="1" y="0"/>
                  </a:moveTo>
                  <a:lnTo>
                    <a:pt x="1" y="810"/>
                  </a:lnTo>
                  <a:lnTo>
                    <a:pt x="4156" y="810"/>
                  </a:lnTo>
                  <a:lnTo>
                    <a:pt x="4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4789987" y="4308163"/>
              <a:ext cx="16423" cy="84973"/>
            </a:xfrm>
            <a:custGeom>
              <a:avLst/>
              <a:gdLst/>
              <a:ahLst/>
              <a:cxnLst/>
              <a:rect l="l" t="t" r="r" b="b"/>
              <a:pathLst>
                <a:path w="442" h="2287" extrusionOk="0">
                  <a:moveTo>
                    <a:pt x="1" y="0"/>
                  </a:moveTo>
                  <a:lnTo>
                    <a:pt x="1" y="2286"/>
                  </a:lnTo>
                  <a:lnTo>
                    <a:pt x="441" y="2286"/>
                  </a:lnTo>
                  <a:lnTo>
                    <a:pt x="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4755506" y="4342198"/>
              <a:ext cx="85419" cy="16868"/>
            </a:xfrm>
            <a:custGeom>
              <a:avLst/>
              <a:gdLst/>
              <a:ahLst/>
              <a:cxnLst/>
              <a:rect l="l" t="t" r="r" b="b"/>
              <a:pathLst>
                <a:path w="2299" h="454" extrusionOk="0">
                  <a:moveTo>
                    <a:pt x="0" y="1"/>
                  </a:moveTo>
                  <a:lnTo>
                    <a:pt x="0" y="453"/>
                  </a:lnTo>
                  <a:lnTo>
                    <a:pt x="2298" y="453"/>
                  </a:lnTo>
                  <a:lnTo>
                    <a:pt x="2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697004" y="1448678"/>
              <a:ext cx="30096" cy="154416"/>
            </a:xfrm>
            <a:custGeom>
              <a:avLst/>
              <a:gdLst/>
              <a:ahLst/>
              <a:cxnLst/>
              <a:rect l="l" t="t" r="r" b="b"/>
              <a:pathLst>
                <a:path w="810" h="4156" extrusionOk="0">
                  <a:moveTo>
                    <a:pt x="0" y="1"/>
                  </a:moveTo>
                  <a:lnTo>
                    <a:pt x="0" y="4156"/>
                  </a:lnTo>
                  <a:lnTo>
                    <a:pt x="810" y="4156"/>
                  </a:lnTo>
                  <a:lnTo>
                    <a:pt x="8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635065" y="1510617"/>
              <a:ext cx="154416" cy="30133"/>
            </a:xfrm>
            <a:custGeom>
              <a:avLst/>
              <a:gdLst/>
              <a:ahLst/>
              <a:cxnLst/>
              <a:rect l="l" t="t" r="r" b="b"/>
              <a:pathLst>
                <a:path w="4156" h="811" extrusionOk="0">
                  <a:moveTo>
                    <a:pt x="0" y="1"/>
                  </a:moveTo>
                  <a:lnTo>
                    <a:pt x="0" y="810"/>
                  </a:lnTo>
                  <a:lnTo>
                    <a:pt x="4156" y="810"/>
                  </a:lnTo>
                  <a:lnTo>
                    <a:pt x="4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2382932" y="2258719"/>
              <a:ext cx="624687" cy="503004"/>
            </a:xfrm>
            <a:custGeom>
              <a:avLst/>
              <a:gdLst/>
              <a:ahLst/>
              <a:cxnLst/>
              <a:rect l="l" t="t" r="r" b="b"/>
              <a:pathLst>
                <a:path w="16813" h="13538" extrusionOk="0">
                  <a:moveTo>
                    <a:pt x="14681" y="0"/>
                  </a:moveTo>
                  <a:cubicBezTo>
                    <a:pt x="9097" y="5251"/>
                    <a:pt x="6335" y="10311"/>
                    <a:pt x="6335" y="10311"/>
                  </a:cubicBezTo>
                  <a:lnTo>
                    <a:pt x="3632" y="5763"/>
                  </a:lnTo>
                  <a:lnTo>
                    <a:pt x="1" y="5763"/>
                  </a:lnTo>
                  <a:lnTo>
                    <a:pt x="5764" y="13537"/>
                  </a:lnTo>
                  <a:lnTo>
                    <a:pt x="7442" y="13537"/>
                  </a:lnTo>
                  <a:cubicBezTo>
                    <a:pt x="11574" y="4727"/>
                    <a:pt x="16813" y="0"/>
                    <a:pt x="16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2295800" y="2060937"/>
              <a:ext cx="820642" cy="820642"/>
            </a:xfrm>
            <a:custGeom>
              <a:avLst/>
              <a:gdLst/>
              <a:ahLst/>
              <a:cxnLst/>
              <a:rect l="l" t="t" r="r" b="b"/>
              <a:pathLst>
                <a:path w="22087" h="22087" fill="none" extrusionOk="0">
                  <a:moveTo>
                    <a:pt x="22086" y="11050"/>
                  </a:moveTo>
                  <a:cubicBezTo>
                    <a:pt x="22086" y="17146"/>
                    <a:pt x="17145" y="22087"/>
                    <a:pt x="11049" y="22087"/>
                  </a:cubicBezTo>
                  <a:cubicBezTo>
                    <a:pt x="4953" y="22087"/>
                    <a:pt x="0" y="17146"/>
                    <a:pt x="0" y="11050"/>
                  </a:cubicBezTo>
                  <a:cubicBezTo>
                    <a:pt x="0" y="4954"/>
                    <a:pt x="4953" y="1"/>
                    <a:pt x="11049" y="1"/>
                  </a:cubicBezTo>
                  <a:cubicBezTo>
                    <a:pt x="17145" y="1"/>
                    <a:pt x="22086" y="4954"/>
                    <a:pt x="22086" y="11050"/>
                  </a:cubicBezTo>
                  <a:close/>
                </a:path>
              </a:pathLst>
            </a:custGeom>
            <a:noFill/>
            <a:ln w="3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22"/>
          <p:cNvGrpSpPr/>
          <p:nvPr/>
        </p:nvGrpSpPr>
        <p:grpSpPr>
          <a:xfrm>
            <a:off x="5157216" y="1465519"/>
            <a:ext cx="3712851" cy="682514"/>
            <a:chOff x="5157216" y="1465519"/>
            <a:chExt cx="3712851" cy="682514"/>
          </a:xfrm>
        </p:grpSpPr>
        <p:sp>
          <p:nvSpPr>
            <p:cNvPr id="850" name="Google Shape;850;p22"/>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5339071" y="1745831"/>
              <a:ext cx="119010" cy="119010"/>
            </a:xfrm>
            <a:custGeom>
              <a:avLst/>
              <a:gdLst/>
              <a:ahLst/>
              <a:cxnLst/>
              <a:rect l="l" t="t" r="r" b="b"/>
              <a:pathLst>
                <a:path w="4418" h="4418" fill="none" extrusionOk="0">
                  <a:moveTo>
                    <a:pt x="4417" y="2203"/>
                  </a:moveTo>
                  <a:cubicBezTo>
                    <a:pt x="4417" y="3429"/>
                    <a:pt x="3429" y="4418"/>
                    <a:pt x="2215" y="4418"/>
                  </a:cubicBezTo>
                  <a:cubicBezTo>
                    <a:pt x="1000" y="4418"/>
                    <a:pt x="0" y="3429"/>
                    <a:pt x="0" y="2203"/>
                  </a:cubicBezTo>
                  <a:cubicBezTo>
                    <a:pt x="0" y="989"/>
                    <a:pt x="1000" y="0"/>
                    <a:pt x="2215" y="0"/>
                  </a:cubicBezTo>
                  <a:cubicBezTo>
                    <a:pt x="3429" y="0"/>
                    <a:pt x="4417" y="989"/>
                    <a:pt x="4417" y="2203"/>
                  </a:cubicBezTo>
                  <a:close/>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5458054" y="1806117"/>
              <a:ext cx="167443" cy="27"/>
            </a:xfrm>
            <a:custGeom>
              <a:avLst/>
              <a:gdLst/>
              <a:ahLst/>
              <a:cxnLst/>
              <a:rect l="l" t="t" r="r" b="b"/>
              <a:pathLst>
                <a:path w="6216" h="1" fill="none" extrusionOk="0">
                  <a:moveTo>
                    <a:pt x="6215" y="1"/>
                  </a:moveTo>
                  <a:lnTo>
                    <a:pt x="0" y="1"/>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5568067" y="1810292"/>
              <a:ext cx="27" cy="41726"/>
            </a:xfrm>
            <a:custGeom>
              <a:avLst/>
              <a:gdLst/>
              <a:ahLst/>
              <a:cxnLst/>
              <a:rect l="l" t="t" r="r" b="b"/>
              <a:pathLst>
                <a:path w="1" h="1549" fill="none" extrusionOk="0">
                  <a:moveTo>
                    <a:pt x="0" y="1548"/>
                  </a:moveTo>
                  <a:lnTo>
                    <a:pt x="0" y="0"/>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5614238" y="1810292"/>
              <a:ext cx="27" cy="41726"/>
            </a:xfrm>
            <a:custGeom>
              <a:avLst/>
              <a:gdLst/>
              <a:ahLst/>
              <a:cxnLst/>
              <a:rect l="l" t="t" r="r" b="b"/>
              <a:pathLst>
                <a:path w="1" h="1549" fill="none" extrusionOk="0">
                  <a:moveTo>
                    <a:pt x="1" y="1548"/>
                  </a:moveTo>
                  <a:lnTo>
                    <a:pt x="1" y="0"/>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txBox="1"/>
            <p:nvPr/>
          </p:nvSpPr>
          <p:spPr>
            <a:xfrm>
              <a:off x="5934371" y="1653038"/>
              <a:ext cx="221753" cy="3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b="1" dirty="0">
                  <a:solidFill>
                    <a:schemeClr val="dk1"/>
                  </a:solidFill>
                  <a:latin typeface="Fira Sans"/>
                  <a:ea typeface="Fira Sans"/>
                  <a:cs typeface="Fira Sans"/>
                  <a:sym typeface="Fira Sans"/>
                </a:rPr>
                <a:t>1</a:t>
              </a:r>
              <a:endParaRPr b="1" dirty="0">
                <a:solidFill>
                  <a:schemeClr val="dk1"/>
                </a:solidFill>
                <a:latin typeface="Fira Sans"/>
                <a:ea typeface="Fira Sans"/>
                <a:cs typeface="Fira Sans"/>
                <a:sym typeface="Fira Sans"/>
              </a:endParaRPr>
            </a:p>
          </p:txBody>
        </p:sp>
        <p:sp>
          <p:nvSpPr>
            <p:cNvPr id="859" name="Google Shape;859;p22"/>
            <p:cNvSpPr txBox="1"/>
            <p:nvPr/>
          </p:nvSpPr>
          <p:spPr>
            <a:xfrm>
              <a:off x="6158512" y="1577537"/>
              <a:ext cx="1823100"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dk1"/>
                  </a:solidFill>
                  <a:latin typeface="Fira Sans"/>
                  <a:ea typeface="Fira Sans"/>
                  <a:cs typeface="Fira Sans"/>
                  <a:sym typeface="Fira Sans"/>
                </a:rPr>
                <a:t>Use Real Website Timing in Simulations</a:t>
              </a:r>
              <a:endParaRPr sz="1200" dirty="0">
                <a:solidFill>
                  <a:schemeClr val="dk1"/>
                </a:solidFill>
                <a:latin typeface="Fira Sans"/>
                <a:ea typeface="Fira Sans"/>
                <a:cs typeface="Fira Sans"/>
                <a:sym typeface="Fira Sans"/>
              </a:endParaRPr>
            </a:p>
          </p:txBody>
        </p:sp>
      </p:grpSp>
      <p:grpSp>
        <p:nvGrpSpPr>
          <p:cNvPr id="860" name="Google Shape;860;p22"/>
          <p:cNvGrpSpPr/>
          <p:nvPr/>
        </p:nvGrpSpPr>
        <p:grpSpPr>
          <a:xfrm>
            <a:off x="5157216" y="3233519"/>
            <a:ext cx="3712851" cy="683181"/>
            <a:chOff x="5157216" y="3233519"/>
            <a:chExt cx="3712851" cy="683181"/>
          </a:xfrm>
        </p:grpSpPr>
        <p:grpSp>
          <p:nvGrpSpPr>
            <p:cNvPr id="861" name="Google Shape;861;p22"/>
            <p:cNvGrpSpPr/>
            <p:nvPr/>
          </p:nvGrpSpPr>
          <p:grpSpPr>
            <a:xfrm>
              <a:off x="5157216" y="3233519"/>
              <a:ext cx="3712851" cy="683181"/>
              <a:chOff x="5157216" y="3334819"/>
              <a:chExt cx="3712851" cy="683181"/>
            </a:xfrm>
          </p:grpSpPr>
          <p:sp>
            <p:nvSpPr>
              <p:cNvPr id="862" name="Google Shape;862;p22"/>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2"/>
              <p:cNvSpPr/>
              <p:nvPr/>
            </p:nvSpPr>
            <p:spPr>
              <a:xfrm>
                <a:off x="5248615" y="3426245"/>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2"/>
              <p:cNvSpPr/>
              <p:nvPr/>
            </p:nvSpPr>
            <p:spPr>
              <a:xfrm>
                <a:off x="5366332" y="3637112"/>
                <a:ext cx="43315" cy="36419"/>
              </a:xfrm>
              <a:custGeom>
                <a:avLst/>
                <a:gdLst/>
                <a:ahLst/>
                <a:cxnLst/>
                <a:rect l="l" t="t" r="r" b="b"/>
                <a:pathLst>
                  <a:path w="1608" h="1352" extrusionOk="0">
                    <a:moveTo>
                      <a:pt x="804" y="161"/>
                    </a:moveTo>
                    <a:cubicBezTo>
                      <a:pt x="1128" y="161"/>
                      <a:pt x="1453" y="375"/>
                      <a:pt x="1453" y="804"/>
                    </a:cubicBezTo>
                    <a:lnTo>
                      <a:pt x="1453" y="1197"/>
                    </a:lnTo>
                    <a:lnTo>
                      <a:pt x="155" y="1197"/>
                    </a:lnTo>
                    <a:lnTo>
                      <a:pt x="155" y="804"/>
                    </a:lnTo>
                    <a:cubicBezTo>
                      <a:pt x="155" y="375"/>
                      <a:pt x="479" y="161"/>
                      <a:pt x="804" y="161"/>
                    </a:cubicBezTo>
                    <a:close/>
                    <a:moveTo>
                      <a:pt x="804" y="0"/>
                    </a:moveTo>
                    <a:cubicBezTo>
                      <a:pt x="402" y="0"/>
                      <a:pt x="0" y="268"/>
                      <a:pt x="0" y="804"/>
                    </a:cubicBezTo>
                    <a:lnTo>
                      <a:pt x="0" y="1352"/>
                    </a:lnTo>
                    <a:lnTo>
                      <a:pt x="1607" y="1352"/>
                    </a:lnTo>
                    <a:lnTo>
                      <a:pt x="1607" y="804"/>
                    </a:lnTo>
                    <a:cubicBezTo>
                      <a:pt x="1607" y="268"/>
                      <a:pt x="1206" y="0"/>
                      <a:pt x="8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5358951" y="3668063"/>
                <a:ext cx="58077" cy="46844"/>
              </a:xfrm>
              <a:custGeom>
                <a:avLst/>
                <a:gdLst/>
                <a:ahLst/>
                <a:cxnLst/>
                <a:rect l="l" t="t" r="r" b="b"/>
                <a:pathLst>
                  <a:path w="2156" h="1739" extrusionOk="0">
                    <a:moveTo>
                      <a:pt x="143" y="0"/>
                    </a:moveTo>
                    <a:cubicBezTo>
                      <a:pt x="60" y="0"/>
                      <a:pt x="0" y="72"/>
                      <a:pt x="0" y="155"/>
                    </a:cubicBezTo>
                    <a:lnTo>
                      <a:pt x="0" y="1584"/>
                    </a:lnTo>
                    <a:cubicBezTo>
                      <a:pt x="0" y="1667"/>
                      <a:pt x="60" y="1739"/>
                      <a:pt x="143" y="1739"/>
                    </a:cubicBezTo>
                    <a:lnTo>
                      <a:pt x="2000" y="1739"/>
                    </a:lnTo>
                    <a:cubicBezTo>
                      <a:pt x="2084" y="1739"/>
                      <a:pt x="2155" y="1667"/>
                      <a:pt x="2155" y="1584"/>
                    </a:cubicBezTo>
                    <a:lnTo>
                      <a:pt x="2155" y="155"/>
                    </a:lnTo>
                    <a:cubicBezTo>
                      <a:pt x="2155" y="72"/>
                      <a:pt x="2084" y="0"/>
                      <a:pt x="200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5381713" y="3679296"/>
                <a:ext cx="14465" cy="25348"/>
              </a:xfrm>
              <a:custGeom>
                <a:avLst/>
                <a:gdLst/>
                <a:ahLst/>
                <a:cxnLst/>
                <a:rect l="l" t="t" r="r" b="b"/>
                <a:pathLst>
                  <a:path w="537" h="941" extrusionOk="0">
                    <a:moveTo>
                      <a:pt x="215" y="0"/>
                    </a:moveTo>
                    <a:cubicBezTo>
                      <a:pt x="96" y="12"/>
                      <a:pt x="1" y="107"/>
                      <a:pt x="1" y="226"/>
                    </a:cubicBezTo>
                    <a:cubicBezTo>
                      <a:pt x="12" y="298"/>
                      <a:pt x="36" y="357"/>
                      <a:pt x="84" y="393"/>
                    </a:cubicBezTo>
                    <a:cubicBezTo>
                      <a:pt x="108" y="417"/>
                      <a:pt x="120" y="441"/>
                      <a:pt x="120" y="476"/>
                    </a:cubicBezTo>
                    <a:lnTo>
                      <a:pt x="48" y="881"/>
                    </a:lnTo>
                    <a:cubicBezTo>
                      <a:pt x="48" y="905"/>
                      <a:pt x="72" y="941"/>
                      <a:pt x="96" y="941"/>
                    </a:cubicBezTo>
                    <a:lnTo>
                      <a:pt x="346" y="941"/>
                    </a:lnTo>
                    <a:cubicBezTo>
                      <a:pt x="382" y="941"/>
                      <a:pt x="405" y="905"/>
                      <a:pt x="393" y="881"/>
                    </a:cubicBezTo>
                    <a:lnTo>
                      <a:pt x="334" y="476"/>
                    </a:lnTo>
                    <a:cubicBezTo>
                      <a:pt x="334" y="441"/>
                      <a:pt x="346" y="417"/>
                      <a:pt x="370" y="393"/>
                    </a:cubicBezTo>
                    <a:cubicBezTo>
                      <a:pt x="536" y="262"/>
                      <a:pt x="429" y="0"/>
                      <a:pt x="215" y="0"/>
                    </a:cubicBezTo>
                    <a:close/>
                  </a:path>
                </a:pathLst>
              </a:custGeom>
              <a:solidFill>
                <a:srgbClr val="323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5309224" y="3600719"/>
                <a:ext cx="156857" cy="156857"/>
              </a:xfrm>
              <a:custGeom>
                <a:avLst/>
                <a:gdLst/>
                <a:ahLst/>
                <a:cxnLst/>
                <a:rect l="l" t="t" r="r" b="b"/>
                <a:pathLst>
                  <a:path w="5823" h="5823" fill="none" extrusionOk="0">
                    <a:moveTo>
                      <a:pt x="4870" y="1179"/>
                    </a:moveTo>
                    <a:cubicBezTo>
                      <a:pt x="5823" y="2250"/>
                      <a:pt x="5728" y="3905"/>
                      <a:pt x="4644" y="4870"/>
                    </a:cubicBezTo>
                    <a:cubicBezTo>
                      <a:pt x="3573" y="5822"/>
                      <a:pt x="1918" y="5727"/>
                      <a:pt x="953" y="4643"/>
                    </a:cubicBezTo>
                    <a:cubicBezTo>
                      <a:pt x="1" y="3572"/>
                      <a:pt x="96" y="1917"/>
                      <a:pt x="1179" y="953"/>
                    </a:cubicBezTo>
                    <a:cubicBezTo>
                      <a:pt x="2251" y="0"/>
                      <a:pt x="3906" y="95"/>
                      <a:pt x="4870" y="1179"/>
                    </a:cubicBezTo>
                    <a:close/>
                  </a:path>
                </a:pathLst>
              </a:custGeom>
              <a:noFill/>
              <a:ln w="7450" cap="flat" cmpd="sng">
                <a:solidFill>
                  <a:srgbClr val="F5F5F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2"/>
              <p:cNvSpPr/>
              <p:nvPr/>
            </p:nvSpPr>
            <p:spPr>
              <a:xfrm>
                <a:off x="5428531" y="3727083"/>
                <a:ext cx="29874" cy="31113"/>
              </a:xfrm>
              <a:custGeom>
                <a:avLst/>
                <a:gdLst/>
                <a:ahLst/>
                <a:cxnLst/>
                <a:rect l="l" t="t" r="r" b="b"/>
                <a:pathLst>
                  <a:path w="1109" h="1155" extrusionOk="0">
                    <a:moveTo>
                      <a:pt x="418" y="0"/>
                    </a:moveTo>
                    <a:lnTo>
                      <a:pt x="1" y="369"/>
                    </a:lnTo>
                    <a:lnTo>
                      <a:pt x="691" y="1155"/>
                    </a:lnTo>
                    <a:lnTo>
                      <a:pt x="1108" y="774"/>
                    </a:lnTo>
                    <a:lnTo>
                      <a:pt x="41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2"/>
              <p:cNvSpPr/>
              <p:nvPr/>
            </p:nvSpPr>
            <p:spPr>
              <a:xfrm>
                <a:off x="5441380" y="3743407"/>
                <a:ext cx="81648" cy="79493"/>
              </a:xfrm>
              <a:custGeom>
                <a:avLst/>
                <a:gdLst/>
                <a:ahLst/>
                <a:cxnLst/>
                <a:rect l="l" t="t" r="r" b="b"/>
                <a:pathLst>
                  <a:path w="3031" h="2951" extrusionOk="0">
                    <a:moveTo>
                      <a:pt x="798" y="1"/>
                    </a:moveTo>
                    <a:cubicBezTo>
                      <a:pt x="772" y="1"/>
                      <a:pt x="747" y="10"/>
                      <a:pt x="726" y="25"/>
                    </a:cubicBezTo>
                    <a:lnTo>
                      <a:pt x="60" y="620"/>
                    </a:lnTo>
                    <a:cubicBezTo>
                      <a:pt x="12" y="668"/>
                      <a:pt x="0" y="739"/>
                      <a:pt x="48" y="787"/>
                    </a:cubicBezTo>
                    <a:lnTo>
                      <a:pt x="1762" y="2716"/>
                    </a:lnTo>
                    <a:cubicBezTo>
                      <a:pt x="1889" y="2882"/>
                      <a:pt x="2045" y="2951"/>
                      <a:pt x="2197" y="2951"/>
                    </a:cubicBezTo>
                    <a:cubicBezTo>
                      <a:pt x="2631" y="2951"/>
                      <a:pt x="3031" y="2392"/>
                      <a:pt x="2608" y="1978"/>
                    </a:cubicBezTo>
                    <a:lnTo>
                      <a:pt x="893" y="49"/>
                    </a:lnTo>
                    <a:cubicBezTo>
                      <a:pt x="866" y="15"/>
                      <a:pt x="832" y="1"/>
                      <a:pt x="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txBox="1"/>
              <p:nvPr/>
            </p:nvSpPr>
            <p:spPr>
              <a:xfrm>
                <a:off x="5934371" y="3518799"/>
                <a:ext cx="289263" cy="3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b="1" dirty="0">
                    <a:solidFill>
                      <a:schemeClr val="dk1"/>
                    </a:solidFill>
                    <a:latin typeface="Fira Sans"/>
                    <a:ea typeface="Fira Sans"/>
                    <a:cs typeface="Fira Sans"/>
                    <a:sym typeface="Fira Sans"/>
                  </a:rPr>
                  <a:t>3</a:t>
                </a:r>
                <a:endParaRPr b="1" dirty="0">
                  <a:solidFill>
                    <a:schemeClr val="dk1"/>
                  </a:solidFill>
                  <a:latin typeface="Fira Sans"/>
                  <a:ea typeface="Fira Sans"/>
                  <a:cs typeface="Fira Sans"/>
                  <a:sym typeface="Fira Sans"/>
                </a:endParaRPr>
              </a:p>
            </p:txBody>
          </p:sp>
          <p:sp>
            <p:nvSpPr>
              <p:cNvPr id="873" name="Google Shape;873;p22"/>
              <p:cNvSpPr txBox="1"/>
              <p:nvPr/>
            </p:nvSpPr>
            <p:spPr>
              <a:xfrm>
                <a:off x="6192801" y="3441634"/>
                <a:ext cx="1996081" cy="46185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dk1"/>
                    </a:solidFill>
                    <a:latin typeface="Fira Sans"/>
                    <a:ea typeface="Fira Sans"/>
                    <a:cs typeface="Fira Sans"/>
                    <a:sym typeface="Fira Sans"/>
                  </a:rPr>
                  <a:t>Detect Mixture of Traffic from Multiple Sites</a:t>
                </a:r>
                <a:endParaRPr sz="1200" dirty="0">
                  <a:solidFill>
                    <a:schemeClr val="dk1"/>
                  </a:solidFill>
                  <a:latin typeface="Fira Sans"/>
                  <a:ea typeface="Fira Sans"/>
                  <a:cs typeface="Fira Sans"/>
                  <a:sym typeface="Fira Sans"/>
                </a:endParaRPr>
              </a:p>
            </p:txBody>
          </p:sp>
        </p:grpSp>
        <p:sp>
          <p:nvSpPr>
            <p:cNvPr id="874" name="Google Shape;874;p22"/>
            <p:cNvSpPr/>
            <p:nvPr/>
          </p:nvSpPr>
          <p:spPr>
            <a:xfrm>
              <a:off x="5494675" y="3539480"/>
              <a:ext cx="61761" cy="46143"/>
            </a:xfrm>
            <a:custGeom>
              <a:avLst/>
              <a:gdLst/>
              <a:ahLst/>
              <a:cxnLst/>
              <a:rect l="l" t="t" r="r" b="b"/>
              <a:pathLst>
                <a:path w="4002" h="2990" extrusionOk="0">
                  <a:moveTo>
                    <a:pt x="1" y="1"/>
                  </a:moveTo>
                  <a:lnTo>
                    <a:pt x="870" y="2989"/>
                  </a:lnTo>
                  <a:lnTo>
                    <a:pt x="1287" y="2989"/>
                  </a:lnTo>
                  <a:lnTo>
                    <a:pt x="1989" y="715"/>
                  </a:lnTo>
                  <a:lnTo>
                    <a:pt x="2715" y="2989"/>
                  </a:lnTo>
                  <a:lnTo>
                    <a:pt x="3132" y="2989"/>
                  </a:lnTo>
                  <a:lnTo>
                    <a:pt x="4001" y="1"/>
                  </a:lnTo>
                  <a:lnTo>
                    <a:pt x="3489" y="1"/>
                  </a:lnTo>
                  <a:lnTo>
                    <a:pt x="2918" y="2275"/>
                  </a:lnTo>
                  <a:lnTo>
                    <a:pt x="2203" y="1"/>
                  </a:lnTo>
                  <a:lnTo>
                    <a:pt x="1799" y="1"/>
                  </a:lnTo>
                  <a:lnTo>
                    <a:pt x="1096" y="2227"/>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5560278" y="3539480"/>
              <a:ext cx="61745" cy="46143"/>
            </a:xfrm>
            <a:custGeom>
              <a:avLst/>
              <a:gdLst/>
              <a:ahLst/>
              <a:cxnLst/>
              <a:rect l="l" t="t" r="r" b="b"/>
              <a:pathLst>
                <a:path w="4001" h="2990" extrusionOk="0">
                  <a:moveTo>
                    <a:pt x="0" y="1"/>
                  </a:moveTo>
                  <a:lnTo>
                    <a:pt x="870" y="2989"/>
                  </a:lnTo>
                  <a:lnTo>
                    <a:pt x="1286" y="2989"/>
                  </a:lnTo>
                  <a:lnTo>
                    <a:pt x="1989" y="715"/>
                  </a:lnTo>
                  <a:lnTo>
                    <a:pt x="2715" y="2989"/>
                  </a:lnTo>
                  <a:lnTo>
                    <a:pt x="3132" y="2989"/>
                  </a:lnTo>
                  <a:lnTo>
                    <a:pt x="4001" y="1"/>
                  </a:lnTo>
                  <a:lnTo>
                    <a:pt x="3489" y="1"/>
                  </a:lnTo>
                  <a:lnTo>
                    <a:pt x="2917" y="2275"/>
                  </a:lnTo>
                  <a:lnTo>
                    <a:pt x="2203" y="1"/>
                  </a:lnTo>
                  <a:lnTo>
                    <a:pt x="1798" y="1"/>
                  </a:lnTo>
                  <a:lnTo>
                    <a:pt x="1096" y="2227"/>
                  </a:lnTo>
                  <a:lnTo>
                    <a:pt x="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5625866" y="3539480"/>
              <a:ext cx="61761" cy="46143"/>
            </a:xfrm>
            <a:custGeom>
              <a:avLst/>
              <a:gdLst/>
              <a:ahLst/>
              <a:cxnLst/>
              <a:rect l="l" t="t" r="r" b="b"/>
              <a:pathLst>
                <a:path w="4002" h="2990" extrusionOk="0">
                  <a:moveTo>
                    <a:pt x="1" y="1"/>
                  </a:moveTo>
                  <a:lnTo>
                    <a:pt x="870" y="2989"/>
                  </a:lnTo>
                  <a:lnTo>
                    <a:pt x="1287" y="2989"/>
                  </a:lnTo>
                  <a:lnTo>
                    <a:pt x="1989" y="715"/>
                  </a:lnTo>
                  <a:lnTo>
                    <a:pt x="2716" y="2989"/>
                  </a:lnTo>
                  <a:lnTo>
                    <a:pt x="3132" y="2989"/>
                  </a:lnTo>
                  <a:lnTo>
                    <a:pt x="4001" y="1"/>
                  </a:lnTo>
                  <a:lnTo>
                    <a:pt x="3489" y="1"/>
                  </a:lnTo>
                  <a:lnTo>
                    <a:pt x="2918" y="2275"/>
                  </a:lnTo>
                  <a:lnTo>
                    <a:pt x="2204" y="1"/>
                  </a:lnTo>
                  <a:lnTo>
                    <a:pt x="1799" y="1"/>
                  </a:lnTo>
                  <a:lnTo>
                    <a:pt x="1096" y="2227"/>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2" name="Rectangle 21">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07B8E81-EF1A-1DA4-4733-90ABBA981577}"/>
              </a:ext>
            </a:extLst>
          </p:cNvPr>
          <p:cNvSpPr>
            <a:spLocks noGrp="1"/>
          </p:cNvSpPr>
          <p:nvPr>
            <p:ph type="title"/>
          </p:nvPr>
        </p:nvSpPr>
        <p:spPr>
          <a:xfrm>
            <a:off x="866215" y="730251"/>
            <a:ext cx="6571060" cy="530223"/>
          </a:xfrm>
        </p:spPr>
        <p:txBody>
          <a:bodyPr vert="horz" lIns="91440" tIns="45720" rIns="91440" bIns="45720" rtlCol="0" anchor="ctr">
            <a:normAutofit/>
          </a:bodyPr>
          <a:lstStyle/>
          <a:p>
            <a:pPr algn="ctr" defTabSz="457200">
              <a:lnSpc>
                <a:spcPct val="90000"/>
              </a:lnSpc>
            </a:pPr>
            <a:r>
              <a:rPr lang="en-US" sz="3100" dirty="0">
                <a:solidFill>
                  <a:srgbClr val="EBEBEB"/>
                </a:solidFill>
              </a:rPr>
              <a:t>Thank you to my Mentors</a:t>
            </a:r>
          </a:p>
        </p:txBody>
      </p:sp>
      <p:sp>
        <p:nvSpPr>
          <p:cNvPr id="3" name="Oval 2">
            <a:extLst>
              <a:ext uri="{FF2B5EF4-FFF2-40B4-BE49-F238E27FC236}">
                <a16:creationId xmlns:a16="http://schemas.microsoft.com/office/drawing/2014/main" id="{484EFC8D-5BB1-0303-5DC9-07D43C95644B}"/>
              </a:ext>
            </a:extLst>
          </p:cNvPr>
          <p:cNvSpPr/>
          <p:nvPr/>
        </p:nvSpPr>
        <p:spPr>
          <a:xfrm>
            <a:off x="2456277" y="2193924"/>
            <a:ext cx="1496350" cy="1458627"/>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D342D5B-77EA-AC8E-4EA5-61AE32F782B9}"/>
              </a:ext>
            </a:extLst>
          </p:cNvPr>
          <p:cNvSpPr/>
          <p:nvPr/>
        </p:nvSpPr>
        <p:spPr>
          <a:xfrm>
            <a:off x="5543284" y="2193924"/>
            <a:ext cx="1496350" cy="1458627"/>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38B23D-F1C4-05ED-AAFC-EE4DFA05AF87}"/>
              </a:ext>
            </a:extLst>
          </p:cNvPr>
          <p:cNvSpPr txBox="1"/>
          <p:nvPr/>
        </p:nvSpPr>
        <p:spPr>
          <a:xfrm>
            <a:off x="2091458" y="3816018"/>
            <a:ext cx="2105365" cy="692751"/>
          </a:xfrm>
          <a:prstGeom prst="rect">
            <a:avLst/>
          </a:prstGeom>
          <a:noFill/>
        </p:spPr>
        <p:txBody>
          <a:bodyPr wrap="none" rtlCol="0">
            <a:spAutoFit/>
          </a:bodyPr>
          <a:lstStyle/>
          <a:p>
            <a:pPr algn="ctr">
              <a:spcAft>
                <a:spcPts val="523"/>
              </a:spcAft>
            </a:pPr>
            <a:r>
              <a:rPr lang="en-US" sz="1759" b="0" i="0" u="none" strike="noStrike" cap="none" dirty="0">
                <a:solidFill>
                  <a:srgbClr val="000000"/>
                </a:solidFill>
                <a:latin typeface="Times New Roman" panose="02020603050405020304" pitchFamily="18" charset="0"/>
                <a:ea typeface="Arial"/>
                <a:cs typeface="Arial"/>
                <a:sym typeface="Arial"/>
              </a:rPr>
              <a:t>UNC Faculty Mentor</a:t>
            </a:r>
          </a:p>
          <a:p>
            <a:pPr algn="ctr">
              <a:spcAft>
                <a:spcPts val="523"/>
              </a:spcAft>
            </a:pPr>
            <a:r>
              <a:rPr lang="en-US" sz="1759" b="0" i="0" u="none" strike="noStrike" cap="none" dirty="0">
                <a:solidFill>
                  <a:srgbClr val="000000"/>
                </a:solidFill>
                <a:latin typeface="Times New Roman" panose="02020603050405020304" pitchFamily="18" charset="0"/>
                <a:ea typeface="Arial"/>
                <a:cs typeface="Arial"/>
                <a:sym typeface="Arial"/>
              </a:rPr>
              <a:t>Dr. Benjamin Berg </a:t>
            </a:r>
            <a:endParaRPr lang="en-US" dirty="0"/>
          </a:p>
        </p:txBody>
      </p:sp>
      <p:sp>
        <p:nvSpPr>
          <p:cNvPr id="6" name="TextBox 5">
            <a:extLst>
              <a:ext uri="{FF2B5EF4-FFF2-40B4-BE49-F238E27FC236}">
                <a16:creationId xmlns:a16="http://schemas.microsoft.com/office/drawing/2014/main" id="{C7C42DE6-BB7C-68A0-41E4-5F471FD60BDD}"/>
              </a:ext>
            </a:extLst>
          </p:cNvPr>
          <p:cNvSpPr txBox="1"/>
          <p:nvPr/>
        </p:nvSpPr>
        <p:spPr>
          <a:xfrm>
            <a:off x="5524938" y="3816018"/>
            <a:ext cx="1533040" cy="692751"/>
          </a:xfrm>
          <a:prstGeom prst="rect">
            <a:avLst/>
          </a:prstGeom>
          <a:noFill/>
        </p:spPr>
        <p:txBody>
          <a:bodyPr wrap="none" rtlCol="0">
            <a:spAutoFit/>
          </a:bodyPr>
          <a:lstStyle/>
          <a:p>
            <a:pPr algn="ctr">
              <a:spcAft>
                <a:spcPts val="523"/>
              </a:spcAft>
            </a:pPr>
            <a:r>
              <a:rPr lang="en-US" sz="1759" b="0" i="0" u="none" strike="noStrike" cap="none" dirty="0">
                <a:solidFill>
                  <a:srgbClr val="000000"/>
                </a:solidFill>
                <a:latin typeface="Times New Roman" panose="02020603050405020304" pitchFamily="18" charset="0"/>
                <a:ea typeface="Arial"/>
                <a:cs typeface="Arial"/>
                <a:sym typeface="Arial"/>
              </a:rPr>
              <a:t>Intel Mentor: </a:t>
            </a:r>
          </a:p>
          <a:p>
            <a:pPr algn="ctr">
              <a:spcAft>
                <a:spcPts val="523"/>
              </a:spcAft>
            </a:pPr>
            <a:r>
              <a:rPr lang="en-US" sz="1759" b="0" i="0" u="none" strike="noStrike" cap="none" dirty="0" err="1">
                <a:solidFill>
                  <a:srgbClr val="000000"/>
                </a:solidFill>
                <a:latin typeface="Times New Roman" panose="02020603050405020304" pitchFamily="18" charset="0"/>
                <a:ea typeface="Arial"/>
                <a:cs typeface="Arial"/>
                <a:sym typeface="Arial"/>
              </a:rPr>
              <a:t>Kiavash</a:t>
            </a:r>
            <a:r>
              <a:rPr lang="en-US" sz="1759" b="0" i="0" u="none" strike="noStrike" cap="none" dirty="0">
                <a:solidFill>
                  <a:srgbClr val="000000"/>
                </a:solidFill>
                <a:latin typeface="Times New Roman" panose="02020603050405020304" pitchFamily="18" charset="0"/>
                <a:ea typeface="Arial"/>
                <a:cs typeface="Arial"/>
                <a:sym typeface="Arial"/>
              </a:rPr>
              <a:t> </a:t>
            </a:r>
            <a:r>
              <a:rPr lang="en-US" sz="1759" b="0" i="0" u="none" strike="noStrike" cap="none" dirty="0" err="1">
                <a:solidFill>
                  <a:srgbClr val="000000"/>
                </a:solidFill>
                <a:latin typeface="Times New Roman" panose="02020603050405020304" pitchFamily="18" charset="0"/>
                <a:ea typeface="Arial"/>
                <a:cs typeface="Arial"/>
                <a:sym typeface="Arial"/>
              </a:rPr>
              <a:t>Satvat</a:t>
            </a:r>
            <a:endParaRPr lang="en-US" dirty="0"/>
          </a:p>
        </p:txBody>
      </p:sp>
    </p:spTree>
    <p:extLst>
      <p:ext uri="{BB962C8B-B14F-4D97-AF65-F5344CB8AC3E}">
        <p14:creationId xmlns:p14="http://schemas.microsoft.com/office/powerpoint/2010/main" val="422824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2" name="Rectangle 21">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07B8E81-EF1A-1DA4-4733-90ABBA981577}"/>
              </a:ext>
            </a:extLst>
          </p:cNvPr>
          <p:cNvSpPr>
            <a:spLocks noGrp="1"/>
          </p:cNvSpPr>
          <p:nvPr>
            <p:ph type="title"/>
          </p:nvPr>
        </p:nvSpPr>
        <p:spPr>
          <a:xfrm>
            <a:off x="866215" y="730251"/>
            <a:ext cx="6571060" cy="530223"/>
          </a:xfrm>
        </p:spPr>
        <p:txBody>
          <a:bodyPr vert="horz" lIns="91440" tIns="45720" rIns="91440" bIns="45720" rtlCol="0" anchor="ctr">
            <a:normAutofit/>
          </a:bodyPr>
          <a:lstStyle/>
          <a:p>
            <a:pPr algn="ctr" defTabSz="457200">
              <a:lnSpc>
                <a:spcPct val="90000"/>
              </a:lnSpc>
            </a:pPr>
            <a:r>
              <a:rPr lang="en-US" sz="3100" dirty="0">
                <a:solidFill>
                  <a:srgbClr val="EBEBEB"/>
                </a:solidFill>
              </a:rPr>
              <a:t>Thank You</a:t>
            </a:r>
          </a:p>
        </p:txBody>
      </p:sp>
      <p:pic>
        <p:nvPicPr>
          <p:cNvPr id="8" name="Picture 7" descr="A blue logo on a black background&#10;&#10;Description automatically generated">
            <a:extLst>
              <a:ext uri="{FF2B5EF4-FFF2-40B4-BE49-F238E27FC236}">
                <a16:creationId xmlns:a16="http://schemas.microsoft.com/office/drawing/2014/main" id="{88D63B17-20BD-5B06-D498-B2AB842E83C2}"/>
              </a:ext>
            </a:extLst>
          </p:cNvPr>
          <p:cNvPicPr>
            <a:picLocks noChangeAspect="1"/>
          </p:cNvPicPr>
          <p:nvPr/>
        </p:nvPicPr>
        <p:blipFill>
          <a:blip r:embed="rId3"/>
          <a:stretch>
            <a:fillRect/>
          </a:stretch>
        </p:blipFill>
        <p:spPr>
          <a:xfrm>
            <a:off x="5724936" y="2027014"/>
            <a:ext cx="2832590" cy="2001981"/>
          </a:xfrm>
          <a:prstGeom prst="rect">
            <a:avLst/>
          </a:prstGeom>
        </p:spPr>
      </p:pic>
      <p:pic>
        <p:nvPicPr>
          <p:cNvPr id="10" name="Picture 9" descr="A blue and white logo&#10;&#10;Description automatically generated">
            <a:extLst>
              <a:ext uri="{FF2B5EF4-FFF2-40B4-BE49-F238E27FC236}">
                <a16:creationId xmlns:a16="http://schemas.microsoft.com/office/drawing/2014/main" id="{647C844F-7DF1-9C2E-8755-E86D685AE578}"/>
              </a:ext>
            </a:extLst>
          </p:cNvPr>
          <p:cNvPicPr>
            <a:picLocks noChangeAspect="1"/>
          </p:cNvPicPr>
          <p:nvPr/>
        </p:nvPicPr>
        <p:blipFill>
          <a:blip r:embed="rId4"/>
          <a:stretch>
            <a:fillRect/>
          </a:stretch>
        </p:blipFill>
        <p:spPr>
          <a:xfrm>
            <a:off x="924744" y="1887684"/>
            <a:ext cx="3157457" cy="2417428"/>
          </a:xfrm>
          <a:prstGeom prst="rect">
            <a:avLst/>
          </a:prstGeom>
        </p:spPr>
      </p:pic>
    </p:spTree>
    <p:extLst>
      <p:ext uri="{BB962C8B-B14F-4D97-AF65-F5344CB8AC3E}">
        <p14:creationId xmlns:p14="http://schemas.microsoft.com/office/powerpoint/2010/main" val="654130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1450C-6442-B762-0736-50D87EDABC81}"/>
              </a:ext>
            </a:extLst>
          </p:cNvPr>
          <p:cNvSpPr>
            <a:spLocks noGrp="1"/>
          </p:cNvSpPr>
          <p:nvPr>
            <p:ph type="title"/>
          </p:nvPr>
        </p:nvSpPr>
        <p:spPr>
          <a:xfrm>
            <a:off x="3643053" y="1183005"/>
            <a:ext cx="4671712" cy="2777490"/>
          </a:xfrm>
        </p:spPr>
        <p:txBody>
          <a:bodyPr vert="horz" lIns="91440" tIns="45720" rIns="91440" bIns="45720" rtlCol="0" anchor="ctr">
            <a:normAutofit/>
          </a:bodyPr>
          <a:lstStyle/>
          <a:p>
            <a:pPr defTabSz="457200"/>
            <a:r>
              <a:rPr lang="en-US" sz="5000">
                <a:solidFill>
                  <a:schemeClr val="tx2"/>
                </a:solidFill>
              </a:rPr>
              <a:t>Thank you for Listening </a:t>
            </a:r>
          </a:p>
        </p:txBody>
      </p:sp>
      <p:sp>
        <p:nvSpPr>
          <p:cNvPr id="3" name="TextBox 2">
            <a:extLst>
              <a:ext uri="{FF2B5EF4-FFF2-40B4-BE49-F238E27FC236}">
                <a16:creationId xmlns:a16="http://schemas.microsoft.com/office/drawing/2014/main" id="{AEEC5BCA-3F37-57EB-A482-448E931A00D5}"/>
              </a:ext>
            </a:extLst>
          </p:cNvPr>
          <p:cNvSpPr txBox="1"/>
          <p:nvPr/>
        </p:nvSpPr>
        <p:spPr>
          <a:xfrm>
            <a:off x="1193898" y="1183005"/>
            <a:ext cx="2037879" cy="2777490"/>
          </a:xfrm>
          <a:prstGeom prst="rect">
            <a:avLst/>
          </a:prstGeom>
          <a:ln w="57150">
            <a:noFill/>
          </a:ln>
        </p:spPr>
        <p:txBody>
          <a:bodyPr vert="horz" lIns="91440" tIns="45720" rIns="91440" bIns="45720" rtlCol="0" anchor="ctr">
            <a:normAutofit/>
          </a:bodyPr>
          <a:lstStyle/>
          <a:p>
            <a:pPr defTabSz="457200">
              <a:spcBef>
                <a:spcPct val="20000"/>
              </a:spcBef>
              <a:spcAft>
                <a:spcPts val="600"/>
              </a:spcAft>
              <a:buClr>
                <a:schemeClr val="accent2"/>
              </a:buClr>
              <a:buSzPct val="92000"/>
            </a:pPr>
            <a:r>
              <a:rPr lang="en-US" sz="2100" kern="1200" cap="all">
                <a:solidFill>
                  <a:schemeClr val="accent2"/>
                </a:solidFill>
                <a:latin typeface="+mn-lt"/>
                <a:ea typeface="+mn-ea"/>
                <a:cs typeface="+mn-cs"/>
              </a:rPr>
              <a:t>Any Questions?</a:t>
            </a:r>
          </a:p>
        </p:txBody>
      </p:sp>
      <p:sp>
        <p:nvSpPr>
          <p:cNvPr id="18" name="Rectangle 17">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5454" y="2537460"/>
            <a:ext cx="171450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91447" y="2537460"/>
            <a:ext cx="2777490" cy="6858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54761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498"/>
        <p:cNvGrpSpPr/>
        <p:nvPr/>
      </p:nvGrpSpPr>
      <p:grpSpPr>
        <a:xfrm>
          <a:off x="0" y="0"/>
          <a:ext cx="0" cy="0"/>
          <a:chOff x="0" y="0"/>
          <a:chExt cx="0" cy="0"/>
        </a:xfrm>
      </p:grpSpPr>
      <p:sp>
        <p:nvSpPr>
          <p:cNvPr id="4499" name="Google Shape;4499;p45"/>
          <p:cNvSpPr txBox="1">
            <a:spLocks noGrp="1"/>
          </p:cNvSpPr>
          <p:nvPr>
            <p:ph type="title" idx="4294967295"/>
          </p:nvPr>
        </p:nvSpPr>
        <p:spPr>
          <a:xfrm>
            <a:off x="0" y="323850"/>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4500" name="Google Shape;4500;p45"/>
          <p:cNvSpPr txBox="1">
            <a:spLocks noGrp="1"/>
          </p:cNvSpPr>
          <p:nvPr>
            <p:ph type="body" idx="4294967295"/>
          </p:nvPr>
        </p:nvSpPr>
        <p:spPr>
          <a:xfrm>
            <a:off x="0" y="690563"/>
            <a:ext cx="7048500" cy="439737"/>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4501" name="Google Shape;4501;p4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505"/>
        <p:cNvGrpSpPr/>
        <p:nvPr/>
      </p:nvGrpSpPr>
      <p:grpSpPr>
        <a:xfrm>
          <a:off x="0" y="0"/>
          <a:ext cx="0" cy="0"/>
          <a:chOff x="0" y="0"/>
          <a:chExt cx="0" cy="0"/>
        </a:xfrm>
      </p:grpSpPr>
      <p:sp>
        <p:nvSpPr>
          <p:cNvPr id="4506" name="Google Shape;4506;p46"/>
          <p:cNvSpPr txBox="1">
            <a:spLocks noGrp="1"/>
          </p:cNvSpPr>
          <p:nvPr>
            <p:ph type="title" idx="4294967295"/>
          </p:nvPr>
        </p:nvSpPr>
        <p:spPr>
          <a:xfrm>
            <a:off x="0" y="323850"/>
            <a:ext cx="70485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4507" name="Google Shape;4507;p46"/>
          <p:cNvSpPr txBox="1">
            <a:spLocks noGrp="1"/>
          </p:cNvSpPr>
          <p:nvPr>
            <p:ph type="body" idx="4294967295"/>
          </p:nvPr>
        </p:nvSpPr>
        <p:spPr>
          <a:xfrm>
            <a:off x="0" y="690563"/>
            <a:ext cx="7048500" cy="439737"/>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4508" name="Google Shape;4508;p46"/>
          <p:cNvSpPr txBox="1">
            <a:spLocks noGrp="1"/>
          </p:cNvSpPr>
          <p:nvPr>
            <p:ph type="body" idx="4294967295"/>
          </p:nvPr>
        </p:nvSpPr>
        <p:spPr>
          <a:xfrm>
            <a:off x="0" y="4314825"/>
            <a:ext cx="7048500" cy="439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512"/>
        <p:cNvGrpSpPr/>
        <p:nvPr/>
      </p:nvGrpSpPr>
      <p:grpSpPr>
        <a:xfrm>
          <a:off x="0" y="0"/>
          <a:ext cx="0" cy="0"/>
          <a:chOff x="0" y="0"/>
          <a:chExt cx="0" cy="0"/>
        </a:xfrm>
      </p:grpSpPr>
      <p:sp>
        <p:nvSpPr>
          <p:cNvPr id="4513" name="Google Shape;4513;p47"/>
          <p:cNvSpPr txBox="1">
            <a:spLocks noGrp="1"/>
          </p:cNvSpPr>
          <p:nvPr>
            <p:ph type="title" idx="4294967295"/>
          </p:nvPr>
        </p:nvSpPr>
        <p:spPr>
          <a:xfrm>
            <a:off x="2097088" y="533400"/>
            <a:ext cx="7046912"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4514" name="Google Shape;4514;p47"/>
          <p:cNvSpPr txBox="1">
            <a:spLocks noGrp="1"/>
          </p:cNvSpPr>
          <p:nvPr>
            <p:ph type="body" idx="4294967295"/>
          </p:nvPr>
        </p:nvSpPr>
        <p:spPr>
          <a:xfrm>
            <a:off x="0" y="1276350"/>
            <a:ext cx="6980238" cy="3175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4515" name="Google Shape;4515;p47"/>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4516" name="Google Shape;4516;p47"/>
          <p:cNvGrpSpPr/>
          <p:nvPr/>
        </p:nvGrpSpPr>
        <p:grpSpPr>
          <a:xfrm>
            <a:off x="6874322" y="1724357"/>
            <a:ext cx="1446116" cy="2863897"/>
            <a:chOff x="6529419" y="1724307"/>
            <a:chExt cx="1480463" cy="2931917"/>
          </a:xfrm>
        </p:grpSpPr>
        <p:grpSp>
          <p:nvGrpSpPr>
            <p:cNvPr id="4517" name="Google Shape;4517;p47"/>
            <p:cNvGrpSpPr/>
            <p:nvPr/>
          </p:nvGrpSpPr>
          <p:grpSpPr>
            <a:xfrm>
              <a:off x="6556827" y="1724307"/>
              <a:ext cx="956596" cy="944294"/>
              <a:chOff x="3800349" y="1238762"/>
              <a:chExt cx="1098904" cy="1084772"/>
            </a:xfrm>
          </p:grpSpPr>
          <p:grpSp>
            <p:nvGrpSpPr>
              <p:cNvPr id="4518" name="Google Shape;4518;p47"/>
              <p:cNvGrpSpPr/>
              <p:nvPr/>
            </p:nvGrpSpPr>
            <p:grpSpPr>
              <a:xfrm>
                <a:off x="3800349" y="1238762"/>
                <a:ext cx="1098904" cy="1084772"/>
                <a:chOff x="3800349" y="1238762"/>
                <a:chExt cx="1098904" cy="1084772"/>
              </a:xfrm>
            </p:grpSpPr>
            <p:sp>
              <p:nvSpPr>
                <p:cNvPr id="4519" name="Google Shape;4519;p47"/>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7"/>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1" name="Google Shape;4521;p47"/>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47"/>
            <p:cNvGrpSpPr/>
            <p:nvPr/>
          </p:nvGrpSpPr>
          <p:grpSpPr>
            <a:xfrm>
              <a:off x="7053286" y="2227254"/>
              <a:ext cx="956596" cy="944252"/>
              <a:chOff x="4370663" y="1816530"/>
              <a:chExt cx="1098904" cy="1084724"/>
            </a:xfrm>
          </p:grpSpPr>
          <p:grpSp>
            <p:nvGrpSpPr>
              <p:cNvPr id="4523" name="Google Shape;4523;p47"/>
              <p:cNvGrpSpPr/>
              <p:nvPr/>
            </p:nvGrpSpPr>
            <p:grpSpPr>
              <a:xfrm>
                <a:off x="4370663" y="1816530"/>
                <a:ext cx="1098904" cy="1084724"/>
                <a:chOff x="4370663" y="1816530"/>
                <a:chExt cx="1098904" cy="1084724"/>
              </a:xfrm>
            </p:grpSpPr>
            <p:sp>
              <p:nvSpPr>
                <p:cNvPr id="4524" name="Google Shape;4524;p47"/>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7"/>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47"/>
              <p:cNvGrpSpPr/>
              <p:nvPr/>
            </p:nvGrpSpPr>
            <p:grpSpPr>
              <a:xfrm>
                <a:off x="4732628" y="2171596"/>
                <a:ext cx="374986" cy="374572"/>
                <a:chOff x="3303268" y="3817349"/>
                <a:chExt cx="346056" cy="345674"/>
              </a:xfrm>
            </p:grpSpPr>
            <p:sp>
              <p:nvSpPr>
                <p:cNvPr id="4527" name="Google Shape;4527;p4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1" name="Google Shape;4531;p47"/>
            <p:cNvGrpSpPr/>
            <p:nvPr/>
          </p:nvGrpSpPr>
          <p:grpSpPr>
            <a:xfrm>
              <a:off x="6547098" y="2715744"/>
              <a:ext cx="956596" cy="944315"/>
              <a:chOff x="3789173" y="2377690"/>
              <a:chExt cx="1098904" cy="1084796"/>
            </a:xfrm>
          </p:grpSpPr>
          <p:grpSp>
            <p:nvGrpSpPr>
              <p:cNvPr id="4532" name="Google Shape;4532;p47"/>
              <p:cNvGrpSpPr/>
              <p:nvPr/>
            </p:nvGrpSpPr>
            <p:grpSpPr>
              <a:xfrm>
                <a:off x="3789173" y="2377690"/>
                <a:ext cx="1098904" cy="1084796"/>
                <a:chOff x="3789173" y="2377690"/>
                <a:chExt cx="1098904" cy="1084796"/>
              </a:xfrm>
            </p:grpSpPr>
            <p:sp>
              <p:nvSpPr>
                <p:cNvPr id="4533" name="Google Shape;4533;p47"/>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7"/>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47"/>
              <p:cNvGrpSpPr/>
              <p:nvPr/>
            </p:nvGrpSpPr>
            <p:grpSpPr>
              <a:xfrm>
                <a:off x="4151137" y="2732796"/>
                <a:ext cx="374986" cy="374572"/>
                <a:chOff x="3752358" y="3817349"/>
                <a:chExt cx="346056" cy="345674"/>
              </a:xfrm>
            </p:grpSpPr>
            <p:sp>
              <p:nvSpPr>
                <p:cNvPr id="4536" name="Google Shape;4536;p4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0" name="Google Shape;4540;p47"/>
            <p:cNvGrpSpPr/>
            <p:nvPr/>
          </p:nvGrpSpPr>
          <p:grpSpPr>
            <a:xfrm>
              <a:off x="7034853" y="3222917"/>
              <a:ext cx="956596" cy="944252"/>
              <a:chOff x="4349489" y="2960313"/>
              <a:chExt cx="1098904" cy="1084724"/>
            </a:xfrm>
          </p:grpSpPr>
          <p:grpSp>
            <p:nvGrpSpPr>
              <p:cNvPr id="4541" name="Google Shape;4541;p47"/>
              <p:cNvGrpSpPr/>
              <p:nvPr/>
            </p:nvGrpSpPr>
            <p:grpSpPr>
              <a:xfrm>
                <a:off x="4349489" y="2960313"/>
                <a:ext cx="1098904" cy="1084724"/>
                <a:chOff x="4349489" y="2960313"/>
                <a:chExt cx="1098904" cy="1084724"/>
              </a:xfrm>
            </p:grpSpPr>
            <p:sp>
              <p:nvSpPr>
                <p:cNvPr id="4542" name="Google Shape;4542;p47"/>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7"/>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47"/>
              <p:cNvGrpSpPr/>
              <p:nvPr/>
            </p:nvGrpSpPr>
            <p:grpSpPr>
              <a:xfrm>
                <a:off x="4732657" y="3315384"/>
                <a:ext cx="374952" cy="374572"/>
                <a:chOff x="4201447" y="3817349"/>
                <a:chExt cx="346024" cy="345674"/>
              </a:xfrm>
            </p:grpSpPr>
            <p:sp>
              <p:nvSpPr>
                <p:cNvPr id="4545" name="Google Shape;4545;p4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7" name="Google Shape;4547;p47"/>
            <p:cNvGrpSpPr/>
            <p:nvPr/>
          </p:nvGrpSpPr>
          <p:grpSpPr>
            <a:xfrm>
              <a:off x="6529419" y="3711909"/>
              <a:ext cx="956596" cy="944315"/>
              <a:chOff x="3768864" y="3522050"/>
              <a:chExt cx="1098904" cy="1084796"/>
            </a:xfrm>
          </p:grpSpPr>
          <p:grpSp>
            <p:nvGrpSpPr>
              <p:cNvPr id="4548" name="Google Shape;4548;p47"/>
              <p:cNvGrpSpPr/>
              <p:nvPr/>
            </p:nvGrpSpPr>
            <p:grpSpPr>
              <a:xfrm>
                <a:off x="3768864" y="3522050"/>
                <a:ext cx="1098904" cy="1084796"/>
                <a:chOff x="3768864" y="3522050"/>
                <a:chExt cx="1098904" cy="1084796"/>
              </a:xfrm>
            </p:grpSpPr>
            <p:sp>
              <p:nvSpPr>
                <p:cNvPr id="4549" name="Google Shape;4549;p47"/>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7"/>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47"/>
              <p:cNvGrpSpPr/>
              <p:nvPr/>
            </p:nvGrpSpPr>
            <p:grpSpPr>
              <a:xfrm>
                <a:off x="4139616" y="3871555"/>
                <a:ext cx="357419" cy="357005"/>
                <a:chOff x="7482229" y="3351230"/>
                <a:chExt cx="357419" cy="357005"/>
              </a:xfrm>
            </p:grpSpPr>
            <p:sp>
              <p:nvSpPr>
                <p:cNvPr id="4552" name="Google Shape;4552;p47"/>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7"/>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7"/>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7"/>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7"/>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3F5A-7B6E-1175-0895-D8370AE56D48}"/>
              </a:ext>
            </a:extLst>
          </p:cNvPr>
          <p:cNvSpPr>
            <a:spLocks noGrp="1"/>
          </p:cNvSpPr>
          <p:nvPr>
            <p:ph type="title"/>
          </p:nvPr>
        </p:nvSpPr>
        <p:spPr/>
        <p:txBody>
          <a:bodyPr/>
          <a:lstStyle/>
          <a:p>
            <a:endParaRPr lang="en-US"/>
          </a:p>
        </p:txBody>
      </p:sp>
      <p:pic>
        <p:nvPicPr>
          <p:cNvPr id="4" name="Picture 3" descr="A black and white symbol of a person using a computer&#10;&#10;Description automatically generated">
            <a:extLst>
              <a:ext uri="{FF2B5EF4-FFF2-40B4-BE49-F238E27FC236}">
                <a16:creationId xmlns:a16="http://schemas.microsoft.com/office/drawing/2014/main" id="{0D3BA1BC-293B-BA4C-5680-E17790DF91C7}"/>
              </a:ext>
            </a:extLst>
          </p:cNvPr>
          <p:cNvPicPr>
            <a:picLocks noChangeAspect="1"/>
          </p:cNvPicPr>
          <p:nvPr/>
        </p:nvPicPr>
        <p:blipFill>
          <a:blip r:embed="rId2"/>
          <a:stretch>
            <a:fillRect/>
          </a:stretch>
        </p:blipFill>
        <p:spPr>
          <a:xfrm>
            <a:off x="958850" y="1212850"/>
            <a:ext cx="3194050" cy="3194050"/>
          </a:xfrm>
          <a:prstGeom prst="rect">
            <a:avLst/>
          </a:prstGeom>
        </p:spPr>
      </p:pic>
      <p:sp>
        <p:nvSpPr>
          <p:cNvPr id="5" name="TextBox 4">
            <a:extLst>
              <a:ext uri="{FF2B5EF4-FFF2-40B4-BE49-F238E27FC236}">
                <a16:creationId xmlns:a16="http://schemas.microsoft.com/office/drawing/2014/main" id="{73793510-CDAA-14A7-A920-D3787C0991AB}"/>
              </a:ext>
            </a:extLst>
          </p:cNvPr>
          <p:cNvSpPr txBox="1"/>
          <p:nvPr/>
        </p:nvSpPr>
        <p:spPr>
          <a:xfrm>
            <a:off x="4051300" y="1841500"/>
            <a:ext cx="4635500" cy="1477328"/>
          </a:xfrm>
          <a:prstGeom prst="rect">
            <a:avLst/>
          </a:prstGeom>
          <a:noFill/>
        </p:spPr>
        <p:txBody>
          <a:bodyPr wrap="square" rtlCol="0">
            <a:spAutoFit/>
          </a:bodyPr>
          <a:lstStyle/>
          <a:p>
            <a:r>
              <a:rPr lang="en-US" sz="1800" dirty="0">
                <a:latin typeface="Fira Sans" panose="020B0503050000020004" pitchFamily="34" charset="0"/>
              </a:rPr>
              <a:t>Your privacy is always under constant attack:</a:t>
            </a:r>
          </a:p>
          <a:p>
            <a:pPr marL="285750" indent="-285750">
              <a:buFont typeface="Arial" panose="020B0604020202020204" pitchFamily="34" charset="0"/>
              <a:buChar char="•"/>
            </a:pPr>
            <a:r>
              <a:rPr lang="en-US" sz="1800" dirty="0">
                <a:latin typeface="Fira Sans" panose="020B0503050000020004" pitchFamily="34" charset="0"/>
              </a:rPr>
              <a:t>Companies</a:t>
            </a:r>
          </a:p>
          <a:p>
            <a:pPr marL="285750" indent="-285750">
              <a:buFont typeface="Arial" panose="020B0604020202020204" pitchFamily="34" charset="0"/>
              <a:buChar char="•"/>
            </a:pPr>
            <a:r>
              <a:rPr lang="en-US" sz="1800" dirty="0">
                <a:latin typeface="Fira Sans" panose="020B0503050000020004" pitchFamily="34" charset="0"/>
              </a:rPr>
              <a:t>Special Interest   </a:t>
            </a:r>
          </a:p>
          <a:p>
            <a:pPr marL="285750" indent="-285750">
              <a:buFont typeface="Arial" panose="020B0604020202020204" pitchFamily="34" charset="0"/>
              <a:buChar char="•"/>
            </a:pPr>
            <a:r>
              <a:rPr lang="en-US" sz="1800" dirty="0">
                <a:latin typeface="Fira Sans" panose="020B0503050000020004" pitchFamily="34" charset="0"/>
              </a:rPr>
              <a:t>Next door Neighbor  </a:t>
            </a:r>
          </a:p>
        </p:txBody>
      </p:sp>
    </p:spTree>
    <p:extLst>
      <p:ext uri="{BB962C8B-B14F-4D97-AF65-F5344CB8AC3E}">
        <p14:creationId xmlns:p14="http://schemas.microsoft.com/office/powerpoint/2010/main" val="345936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Browser Fingerprinting</a:t>
            </a:r>
            <a:endParaRPr dirty="0"/>
          </a:p>
        </p:txBody>
      </p:sp>
      <p:grpSp>
        <p:nvGrpSpPr>
          <p:cNvPr id="295" name="Google Shape;295;p18"/>
          <p:cNvGrpSpPr/>
          <p:nvPr/>
        </p:nvGrpSpPr>
        <p:grpSpPr>
          <a:xfrm>
            <a:off x="2925068" y="2092209"/>
            <a:ext cx="3288881" cy="1876746"/>
            <a:chOff x="2925068" y="2092209"/>
            <a:chExt cx="3288881" cy="1876746"/>
          </a:xfrm>
        </p:grpSpPr>
        <p:sp>
          <p:nvSpPr>
            <p:cNvPr id="296" name="Google Shape;296;p18"/>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8"/>
          <p:cNvSpPr txBox="1"/>
          <p:nvPr/>
        </p:nvSpPr>
        <p:spPr>
          <a:xfrm>
            <a:off x="643143" y="1518227"/>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User agent strings</a:t>
            </a:r>
            <a:endParaRPr b="1" dirty="0">
              <a:solidFill>
                <a:schemeClr val="dk1"/>
              </a:solidFill>
              <a:latin typeface="Fira Sans"/>
              <a:ea typeface="Fira Sans"/>
              <a:cs typeface="Fira Sans"/>
              <a:sym typeface="Fira Sans"/>
            </a:endParaRPr>
          </a:p>
        </p:txBody>
      </p:sp>
      <p:sp>
        <p:nvSpPr>
          <p:cNvPr id="308" name="Google Shape;308;p18"/>
          <p:cNvSpPr txBox="1"/>
          <p:nvPr/>
        </p:nvSpPr>
        <p:spPr>
          <a:xfrm>
            <a:off x="7117755" y="1518227"/>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chemeClr val="dk1"/>
                </a:solidFill>
                <a:latin typeface="Fira Sans"/>
                <a:ea typeface="Fira Sans"/>
                <a:cs typeface="Fira Sans"/>
                <a:sym typeface="Fira Sans"/>
              </a:rPr>
              <a:t>Browser Plugins and Extensions</a:t>
            </a:r>
            <a:endParaRPr b="1" dirty="0">
              <a:solidFill>
                <a:schemeClr val="dk1"/>
              </a:solidFill>
              <a:latin typeface="Fira Sans"/>
              <a:ea typeface="Fira Sans"/>
              <a:cs typeface="Fira Sans"/>
              <a:sym typeface="Fira Sans"/>
            </a:endParaRPr>
          </a:p>
        </p:txBody>
      </p:sp>
      <p:sp>
        <p:nvSpPr>
          <p:cNvPr id="311" name="Google Shape;311;p18"/>
          <p:cNvSpPr txBox="1"/>
          <p:nvPr/>
        </p:nvSpPr>
        <p:spPr>
          <a:xfrm>
            <a:off x="632385" y="4243141"/>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err="1">
                <a:solidFill>
                  <a:schemeClr val="dk1"/>
                </a:solidFill>
                <a:latin typeface="Fira Sans"/>
                <a:ea typeface="Fira Sans"/>
                <a:cs typeface="Fira Sans"/>
                <a:sym typeface="Fira Sans"/>
              </a:rPr>
              <a:t>Timezone</a:t>
            </a:r>
            <a:r>
              <a:rPr lang="en" b="1" dirty="0">
                <a:solidFill>
                  <a:schemeClr val="dk1"/>
                </a:solidFill>
                <a:latin typeface="Fira Sans"/>
                <a:ea typeface="Fira Sans"/>
                <a:cs typeface="Fira Sans"/>
                <a:sym typeface="Fira Sans"/>
              </a:rPr>
              <a:t> and language settings</a:t>
            </a:r>
            <a:endParaRPr b="1" dirty="0">
              <a:solidFill>
                <a:schemeClr val="dk1"/>
              </a:solidFill>
              <a:latin typeface="Fira Sans"/>
              <a:ea typeface="Fira Sans"/>
              <a:cs typeface="Fira Sans"/>
              <a:sym typeface="Fira Sans"/>
            </a:endParaRPr>
          </a:p>
        </p:txBody>
      </p:sp>
      <p:sp>
        <p:nvSpPr>
          <p:cNvPr id="314" name="Google Shape;314;p18"/>
          <p:cNvSpPr txBox="1"/>
          <p:nvPr/>
        </p:nvSpPr>
        <p:spPr>
          <a:xfrm>
            <a:off x="7148533" y="4091450"/>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chemeClr val="dk1"/>
                </a:solidFill>
                <a:latin typeface="Fira Sans"/>
                <a:ea typeface="Fira Sans"/>
                <a:cs typeface="Fira Sans"/>
                <a:sym typeface="Fira Sans"/>
              </a:rPr>
              <a:t>Screen Resolutions</a:t>
            </a:r>
            <a:endParaRPr b="1" dirty="0">
              <a:solidFill>
                <a:schemeClr val="dk1"/>
              </a:solidFill>
              <a:latin typeface="Fira Sans"/>
              <a:ea typeface="Fira Sans"/>
              <a:cs typeface="Fira Sans"/>
              <a:sym typeface="Fira Sans"/>
            </a:endParaRPr>
          </a:p>
        </p:txBody>
      </p:sp>
      <p:sp>
        <p:nvSpPr>
          <p:cNvPr id="317" name="Google Shape;317;p18"/>
          <p:cNvSpPr txBox="1"/>
          <p:nvPr/>
        </p:nvSpPr>
        <p:spPr>
          <a:xfrm>
            <a:off x="427923" y="2861640"/>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Installed Fonts</a:t>
            </a:r>
            <a:endParaRPr b="1" dirty="0">
              <a:solidFill>
                <a:schemeClr val="dk1"/>
              </a:solidFill>
              <a:latin typeface="Fira Sans"/>
              <a:ea typeface="Fira Sans"/>
              <a:cs typeface="Fira Sans"/>
              <a:sym typeface="Fira Sans"/>
            </a:endParaRPr>
          </a:p>
        </p:txBody>
      </p:sp>
      <p:sp>
        <p:nvSpPr>
          <p:cNvPr id="320" name="Google Shape;320;p18"/>
          <p:cNvSpPr txBox="1"/>
          <p:nvPr/>
        </p:nvSpPr>
        <p:spPr>
          <a:xfrm>
            <a:off x="7355737" y="2919117"/>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b="1" dirty="0">
                <a:solidFill>
                  <a:schemeClr val="dk1"/>
                </a:solidFill>
                <a:latin typeface="Fira Sans"/>
                <a:ea typeface="Fira Sans"/>
                <a:cs typeface="Fira Sans"/>
                <a:sym typeface="Fira Sans"/>
              </a:rPr>
              <a:t>HTTP Headers</a:t>
            </a:r>
            <a:endParaRPr b="1" dirty="0">
              <a:solidFill>
                <a:schemeClr val="dk1"/>
              </a:solidFill>
              <a:latin typeface="Fira Sans"/>
              <a:ea typeface="Fira Sans"/>
              <a:cs typeface="Fira Sans"/>
              <a:sym typeface="Fira Sans"/>
            </a:endParaRPr>
          </a:p>
        </p:txBody>
      </p:sp>
      <p:grpSp>
        <p:nvGrpSpPr>
          <p:cNvPr id="322" name="Google Shape;322;p18"/>
          <p:cNvGrpSpPr/>
          <p:nvPr/>
        </p:nvGrpSpPr>
        <p:grpSpPr>
          <a:xfrm>
            <a:off x="5761500" y="1390650"/>
            <a:ext cx="1594238" cy="753150"/>
            <a:chOff x="5761500" y="1390650"/>
            <a:chExt cx="1594238" cy="753150"/>
          </a:xfrm>
        </p:grpSpPr>
        <p:grpSp>
          <p:nvGrpSpPr>
            <p:cNvPr id="323" name="Google Shape;323;p18"/>
            <p:cNvGrpSpPr/>
            <p:nvPr/>
          </p:nvGrpSpPr>
          <p:grpSpPr>
            <a:xfrm>
              <a:off x="6879773" y="1390650"/>
              <a:ext cx="475964" cy="475964"/>
              <a:chOff x="6574973" y="1390650"/>
              <a:chExt cx="475964" cy="475964"/>
            </a:xfrm>
          </p:grpSpPr>
          <p:sp>
            <p:nvSpPr>
              <p:cNvPr id="324" name="Google Shape;324;p18"/>
              <p:cNvSpPr/>
              <p:nvPr/>
            </p:nvSpPr>
            <p:spPr>
              <a:xfrm>
                <a:off x="6574973"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614552" y="1513268"/>
                <a:ext cx="398781" cy="230728"/>
              </a:xfrm>
              <a:custGeom>
                <a:avLst/>
                <a:gdLst/>
                <a:ahLst/>
                <a:cxnLst/>
                <a:rect l="l" t="t" r="r" b="b"/>
                <a:pathLst>
                  <a:path w="12121" h="7013" fill="none" extrusionOk="0">
                    <a:moveTo>
                      <a:pt x="5001" y="7013"/>
                    </a:moveTo>
                    <a:lnTo>
                      <a:pt x="2262" y="7013"/>
                    </a:lnTo>
                    <a:cubicBezTo>
                      <a:pt x="1119" y="7013"/>
                      <a:pt x="0" y="6060"/>
                      <a:pt x="0" y="4870"/>
                    </a:cubicBezTo>
                    <a:cubicBezTo>
                      <a:pt x="0" y="3774"/>
                      <a:pt x="810" y="2786"/>
                      <a:pt x="1941" y="2786"/>
                    </a:cubicBezTo>
                    <a:cubicBezTo>
                      <a:pt x="2262" y="2786"/>
                      <a:pt x="2572" y="2881"/>
                      <a:pt x="2858" y="3012"/>
                    </a:cubicBezTo>
                    <a:cubicBezTo>
                      <a:pt x="2858" y="2941"/>
                      <a:pt x="2846" y="2858"/>
                      <a:pt x="2846" y="2786"/>
                    </a:cubicBezTo>
                    <a:cubicBezTo>
                      <a:pt x="2846" y="1238"/>
                      <a:pt x="4096" y="0"/>
                      <a:pt x="5632" y="0"/>
                    </a:cubicBezTo>
                    <a:cubicBezTo>
                      <a:pt x="6941" y="0"/>
                      <a:pt x="8037" y="917"/>
                      <a:pt x="8334" y="2131"/>
                    </a:cubicBezTo>
                    <a:cubicBezTo>
                      <a:pt x="8704" y="1881"/>
                      <a:pt x="9168" y="1726"/>
                      <a:pt x="9644" y="1726"/>
                    </a:cubicBezTo>
                    <a:cubicBezTo>
                      <a:pt x="10359" y="1726"/>
                      <a:pt x="11049" y="2060"/>
                      <a:pt x="11490" y="2619"/>
                    </a:cubicBezTo>
                    <a:cubicBezTo>
                      <a:pt x="11823" y="3036"/>
                      <a:pt x="12002" y="3560"/>
                      <a:pt x="12025" y="4096"/>
                    </a:cubicBezTo>
                    <a:cubicBezTo>
                      <a:pt x="12121" y="5513"/>
                      <a:pt x="11252" y="7013"/>
                      <a:pt x="9739" y="7013"/>
                    </a:cubicBezTo>
                    <a:lnTo>
                      <a:pt x="7072" y="7013"/>
                    </a:lnTo>
                    <a:lnTo>
                      <a:pt x="7072" y="7013"/>
                    </a:lnTo>
                    <a:lnTo>
                      <a:pt x="7072" y="5060"/>
                    </a:lnTo>
                    <a:lnTo>
                      <a:pt x="7751" y="5060"/>
                    </a:lnTo>
                    <a:lnTo>
                      <a:pt x="6037" y="3155"/>
                    </a:lnTo>
                    <a:lnTo>
                      <a:pt x="4334" y="5060"/>
                    </a:lnTo>
                    <a:lnTo>
                      <a:pt x="5013" y="5060"/>
                    </a:lnTo>
                    <a:lnTo>
                      <a:pt x="5013" y="7013"/>
                    </a:lnTo>
                  </a:path>
                </a:pathLst>
              </a:custGeom>
              <a:solidFill>
                <a:schemeClr val="accent5"/>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18"/>
            <p:cNvCxnSpPr/>
            <p:nvPr/>
          </p:nvCxnSpPr>
          <p:spPr>
            <a:xfrm rot="10800000" flipH="1">
              <a:off x="5761500"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27" name="Google Shape;327;p18"/>
          <p:cNvGrpSpPr/>
          <p:nvPr/>
        </p:nvGrpSpPr>
        <p:grpSpPr>
          <a:xfrm>
            <a:off x="1784020" y="1390650"/>
            <a:ext cx="1589955" cy="753150"/>
            <a:chOff x="1784020" y="1390650"/>
            <a:chExt cx="1589955" cy="753150"/>
          </a:xfrm>
        </p:grpSpPr>
        <p:grpSp>
          <p:nvGrpSpPr>
            <p:cNvPr id="328" name="Google Shape;328;p18"/>
            <p:cNvGrpSpPr/>
            <p:nvPr/>
          </p:nvGrpSpPr>
          <p:grpSpPr>
            <a:xfrm>
              <a:off x="1784020" y="1390650"/>
              <a:ext cx="475964" cy="475964"/>
              <a:chOff x="2088820" y="1390650"/>
              <a:chExt cx="475964" cy="475964"/>
            </a:xfrm>
          </p:grpSpPr>
          <p:sp>
            <p:nvSpPr>
              <p:cNvPr id="329" name="Google Shape;329;p18"/>
              <p:cNvSpPr/>
              <p:nvPr/>
            </p:nvSpPr>
            <p:spPr>
              <a:xfrm>
                <a:off x="2088820"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2202423" y="1609599"/>
                <a:ext cx="248395" cy="170060"/>
              </a:xfrm>
              <a:custGeom>
                <a:avLst/>
                <a:gdLst/>
                <a:ahLst/>
                <a:cxnLst/>
                <a:rect l="l" t="t" r="r" b="b"/>
                <a:pathLst>
                  <a:path w="7550" h="5169" fill="none" extrusionOk="0">
                    <a:moveTo>
                      <a:pt x="7049" y="5168"/>
                    </a:moveTo>
                    <a:lnTo>
                      <a:pt x="489" y="5168"/>
                    </a:lnTo>
                    <a:cubicBezTo>
                      <a:pt x="215" y="5168"/>
                      <a:pt x="1" y="4954"/>
                      <a:pt x="1" y="4680"/>
                    </a:cubicBezTo>
                    <a:lnTo>
                      <a:pt x="1" y="501"/>
                    </a:lnTo>
                    <a:cubicBezTo>
                      <a:pt x="1" y="227"/>
                      <a:pt x="215" y="1"/>
                      <a:pt x="489" y="1"/>
                    </a:cubicBezTo>
                    <a:lnTo>
                      <a:pt x="7049" y="1"/>
                    </a:lnTo>
                    <a:cubicBezTo>
                      <a:pt x="7323" y="1"/>
                      <a:pt x="7549" y="227"/>
                      <a:pt x="7549" y="501"/>
                    </a:cubicBezTo>
                    <a:lnTo>
                      <a:pt x="7549" y="4680"/>
                    </a:lnTo>
                    <a:cubicBezTo>
                      <a:pt x="7549" y="4966"/>
                      <a:pt x="7323" y="5168"/>
                      <a:pt x="7049" y="5168"/>
                    </a:cubicBezTo>
                    <a:close/>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2243943" y="1477210"/>
                <a:ext cx="164566" cy="133212"/>
              </a:xfrm>
              <a:custGeom>
                <a:avLst/>
                <a:gdLst/>
                <a:ahLst/>
                <a:cxnLst/>
                <a:rect l="l" t="t" r="r" b="b"/>
                <a:pathLst>
                  <a:path w="5002" h="4049" fill="none" extrusionOk="0">
                    <a:moveTo>
                      <a:pt x="5001" y="4049"/>
                    </a:moveTo>
                    <a:lnTo>
                      <a:pt x="5001" y="2501"/>
                    </a:lnTo>
                    <a:cubicBezTo>
                      <a:pt x="5001" y="1120"/>
                      <a:pt x="3882" y="1"/>
                      <a:pt x="2501" y="1"/>
                    </a:cubicBezTo>
                    <a:lnTo>
                      <a:pt x="2501" y="1"/>
                    </a:lnTo>
                    <a:cubicBezTo>
                      <a:pt x="1120" y="1"/>
                      <a:pt x="1" y="1120"/>
                      <a:pt x="1" y="2501"/>
                    </a:cubicBezTo>
                    <a:lnTo>
                      <a:pt x="1" y="4049"/>
                    </a:lnTo>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2303492" y="1655824"/>
                <a:ext cx="45468" cy="78006"/>
              </a:xfrm>
              <a:custGeom>
                <a:avLst/>
                <a:gdLst/>
                <a:ahLst/>
                <a:cxnLst/>
                <a:rect l="l" t="t" r="r" b="b"/>
                <a:pathLst>
                  <a:path w="1382" h="2371" extrusionOk="0">
                    <a:moveTo>
                      <a:pt x="691" y="1"/>
                    </a:moveTo>
                    <a:cubicBezTo>
                      <a:pt x="298" y="1"/>
                      <a:pt x="0" y="299"/>
                      <a:pt x="0" y="680"/>
                    </a:cubicBezTo>
                    <a:cubicBezTo>
                      <a:pt x="0" y="953"/>
                      <a:pt x="155" y="1180"/>
                      <a:pt x="381" y="1299"/>
                    </a:cubicBezTo>
                    <a:lnTo>
                      <a:pt x="84" y="2370"/>
                    </a:lnTo>
                    <a:lnTo>
                      <a:pt x="1286" y="2370"/>
                    </a:lnTo>
                    <a:lnTo>
                      <a:pt x="1001" y="1299"/>
                    </a:lnTo>
                    <a:cubicBezTo>
                      <a:pt x="1227" y="1180"/>
                      <a:pt x="1382" y="953"/>
                      <a:pt x="1382" y="680"/>
                    </a:cubicBezTo>
                    <a:cubicBezTo>
                      <a:pt x="1382" y="310"/>
                      <a:pt x="1084" y="1"/>
                      <a:pt x="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3" name="Google Shape;333;p18"/>
            <p:cNvCxnSpPr/>
            <p:nvPr/>
          </p:nvCxnSpPr>
          <p:spPr>
            <a:xfrm rot="10800000">
              <a:off x="2393275"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34" name="Google Shape;334;p18"/>
          <p:cNvGrpSpPr/>
          <p:nvPr/>
        </p:nvGrpSpPr>
        <p:grpSpPr>
          <a:xfrm>
            <a:off x="5761500" y="3839300"/>
            <a:ext cx="1594238" cy="747384"/>
            <a:chOff x="5761500" y="3839300"/>
            <a:chExt cx="1594238" cy="747384"/>
          </a:xfrm>
        </p:grpSpPr>
        <p:grpSp>
          <p:nvGrpSpPr>
            <p:cNvPr id="335" name="Google Shape;335;p18"/>
            <p:cNvGrpSpPr/>
            <p:nvPr/>
          </p:nvGrpSpPr>
          <p:grpSpPr>
            <a:xfrm>
              <a:off x="6879773" y="4110720"/>
              <a:ext cx="475964" cy="475964"/>
              <a:chOff x="6574973" y="4110720"/>
              <a:chExt cx="475964" cy="475964"/>
            </a:xfrm>
          </p:grpSpPr>
          <p:sp>
            <p:nvSpPr>
              <p:cNvPr id="336" name="Google Shape;336;p18"/>
              <p:cNvSpPr/>
              <p:nvPr/>
            </p:nvSpPr>
            <p:spPr>
              <a:xfrm>
                <a:off x="6574973"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6713647" y="4198069"/>
                <a:ext cx="199802" cy="300871"/>
              </a:xfrm>
              <a:custGeom>
                <a:avLst/>
                <a:gdLst/>
                <a:ahLst/>
                <a:cxnLst/>
                <a:rect l="l" t="t" r="r" b="b"/>
                <a:pathLst>
                  <a:path w="6073" h="9145" fill="none" extrusionOk="0">
                    <a:moveTo>
                      <a:pt x="0" y="0"/>
                    </a:moveTo>
                    <a:lnTo>
                      <a:pt x="6073" y="0"/>
                    </a:lnTo>
                    <a:lnTo>
                      <a:pt x="6073" y="9144"/>
                    </a:lnTo>
                    <a:lnTo>
                      <a:pt x="0" y="9144"/>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6782572" y="4472653"/>
                <a:ext cx="61161" cy="33"/>
              </a:xfrm>
              <a:custGeom>
                <a:avLst/>
                <a:gdLst/>
                <a:ahLst/>
                <a:cxnLst/>
                <a:rect l="l" t="t" r="r" b="b"/>
                <a:pathLst>
                  <a:path w="1859" h="1" fill="none" extrusionOk="0">
                    <a:moveTo>
                      <a:pt x="1" y="1"/>
                    </a:moveTo>
                    <a:lnTo>
                      <a:pt x="1858" y="1"/>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6771221" y="4272884"/>
                <a:ext cx="83862" cy="98733"/>
              </a:xfrm>
              <a:custGeom>
                <a:avLst/>
                <a:gdLst/>
                <a:ahLst/>
                <a:cxnLst/>
                <a:rect l="l" t="t" r="r" b="b"/>
                <a:pathLst>
                  <a:path w="2549" h="3001" fill="none" extrusionOk="0">
                    <a:moveTo>
                      <a:pt x="1" y="2465"/>
                    </a:moveTo>
                    <a:lnTo>
                      <a:pt x="941" y="3001"/>
                    </a:lnTo>
                    <a:lnTo>
                      <a:pt x="2549" y="0"/>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0" name="Google Shape;340;p18"/>
            <p:cNvCxnSpPr/>
            <p:nvPr/>
          </p:nvCxnSpPr>
          <p:spPr>
            <a:xfrm>
              <a:off x="5761500"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1" name="Google Shape;341;p18"/>
          <p:cNvGrpSpPr/>
          <p:nvPr/>
        </p:nvGrpSpPr>
        <p:grpSpPr>
          <a:xfrm>
            <a:off x="1784020" y="3839300"/>
            <a:ext cx="1589955" cy="747384"/>
            <a:chOff x="1784020" y="3839300"/>
            <a:chExt cx="1589955" cy="747384"/>
          </a:xfrm>
        </p:grpSpPr>
        <p:grpSp>
          <p:nvGrpSpPr>
            <p:cNvPr id="342" name="Google Shape;342;p18"/>
            <p:cNvGrpSpPr/>
            <p:nvPr/>
          </p:nvGrpSpPr>
          <p:grpSpPr>
            <a:xfrm>
              <a:off x="1784020" y="4110720"/>
              <a:ext cx="475964" cy="475964"/>
              <a:chOff x="2088820" y="4110720"/>
              <a:chExt cx="475964" cy="475964"/>
            </a:xfrm>
          </p:grpSpPr>
          <p:sp>
            <p:nvSpPr>
              <p:cNvPr id="343" name="Google Shape;343;p18"/>
              <p:cNvSpPr/>
              <p:nvPr/>
            </p:nvSpPr>
            <p:spPr>
              <a:xfrm>
                <a:off x="2088820"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67582" y="4189844"/>
                <a:ext cx="318472" cy="318110"/>
              </a:xfrm>
              <a:custGeom>
                <a:avLst/>
                <a:gdLst/>
                <a:ahLst/>
                <a:cxnLst/>
                <a:rect l="l" t="t" r="r" b="b"/>
                <a:pathLst>
                  <a:path w="9680" h="9669" fill="none" extrusionOk="0">
                    <a:moveTo>
                      <a:pt x="9680" y="4834"/>
                    </a:moveTo>
                    <a:cubicBezTo>
                      <a:pt x="9680" y="7501"/>
                      <a:pt x="7513" y="9668"/>
                      <a:pt x="4834" y="9668"/>
                    </a:cubicBezTo>
                    <a:cubicBezTo>
                      <a:pt x="2167" y="9668"/>
                      <a:pt x="0" y="7501"/>
                      <a:pt x="0" y="4834"/>
                    </a:cubicBezTo>
                    <a:cubicBezTo>
                      <a:pt x="0" y="2167"/>
                      <a:pt x="2167" y="0"/>
                      <a:pt x="4834" y="0"/>
                    </a:cubicBezTo>
                    <a:cubicBezTo>
                      <a:pt x="7513" y="0"/>
                      <a:pt x="9680" y="2167"/>
                      <a:pt x="9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233382" y="4189844"/>
                <a:ext cx="186872" cy="318110"/>
              </a:xfrm>
              <a:custGeom>
                <a:avLst/>
                <a:gdLst/>
                <a:ahLst/>
                <a:cxnLst/>
                <a:rect l="l" t="t" r="r" b="b"/>
                <a:pathLst>
                  <a:path w="5680" h="9669" fill="none" extrusionOk="0">
                    <a:moveTo>
                      <a:pt x="5680" y="4834"/>
                    </a:moveTo>
                    <a:cubicBezTo>
                      <a:pt x="5680" y="7501"/>
                      <a:pt x="4406" y="9668"/>
                      <a:pt x="2834" y="9668"/>
                    </a:cubicBezTo>
                    <a:cubicBezTo>
                      <a:pt x="1262" y="9668"/>
                      <a:pt x="0" y="7501"/>
                      <a:pt x="0" y="4834"/>
                    </a:cubicBezTo>
                    <a:cubicBezTo>
                      <a:pt x="0" y="2167"/>
                      <a:pt x="1262" y="0"/>
                      <a:pt x="2834" y="0"/>
                    </a:cubicBezTo>
                    <a:cubicBezTo>
                      <a:pt x="4406" y="0"/>
                      <a:pt x="5680" y="2167"/>
                      <a:pt x="5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2167582" y="4255250"/>
                <a:ext cx="318472" cy="187267"/>
              </a:xfrm>
              <a:custGeom>
                <a:avLst/>
                <a:gdLst/>
                <a:ahLst/>
                <a:cxnLst/>
                <a:rect l="l" t="t" r="r" b="b"/>
                <a:pathLst>
                  <a:path w="9680" h="5692" fill="none" extrusionOk="0">
                    <a:moveTo>
                      <a:pt x="9680" y="2846"/>
                    </a:moveTo>
                    <a:cubicBezTo>
                      <a:pt x="9680" y="4418"/>
                      <a:pt x="7513" y="5692"/>
                      <a:pt x="4834" y="5692"/>
                    </a:cubicBezTo>
                    <a:cubicBezTo>
                      <a:pt x="2167" y="5692"/>
                      <a:pt x="0" y="4418"/>
                      <a:pt x="0" y="2846"/>
                    </a:cubicBezTo>
                    <a:cubicBezTo>
                      <a:pt x="0" y="1275"/>
                      <a:pt x="2167" y="1"/>
                      <a:pt x="4834" y="1"/>
                    </a:cubicBezTo>
                    <a:cubicBezTo>
                      <a:pt x="7513" y="1"/>
                      <a:pt x="9680" y="1275"/>
                      <a:pt x="9680" y="2846"/>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2167187" y="4348883"/>
                <a:ext cx="318867" cy="33"/>
              </a:xfrm>
              <a:custGeom>
                <a:avLst/>
                <a:gdLst/>
                <a:ahLst/>
                <a:cxnLst/>
                <a:rect l="l" t="t" r="r" b="b"/>
                <a:pathLst>
                  <a:path w="9692" h="1" fill="none" extrusionOk="0">
                    <a:moveTo>
                      <a:pt x="0" y="0"/>
                    </a:moveTo>
                    <a:lnTo>
                      <a:pt x="9692" y="0"/>
                    </a:lnTo>
                  </a:path>
                </a:pathLst>
              </a:custGeom>
              <a:solidFill>
                <a:schemeClr val="accent4"/>
              </a:solidFill>
              <a:ln w="68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8" name="Google Shape;348;p18"/>
            <p:cNvCxnSpPr/>
            <p:nvPr/>
          </p:nvCxnSpPr>
          <p:spPr>
            <a:xfrm flipH="1">
              <a:off x="2393275"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9" name="Google Shape;349;p18"/>
          <p:cNvGrpSpPr/>
          <p:nvPr/>
        </p:nvGrpSpPr>
        <p:grpSpPr>
          <a:xfrm>
            <a:off x="5949922" y="2750685"/>
            <a:ext cx="1405816" cy="475964"/>
            <a:chOff x="5949922" y="2750685"/>
            <a:chExt cx="1405816" cy="475964"/>
          </a:xfrm>
        </p:grpSpPr>
        <p:grpSp>
          <p:nvGrpSpPr>
            <p:cNvPr id="350" name="Google Shape;350;p18"/>
            <p:cNvGrpSpPr/>
            <p:nvPr/>
          </p:nvGrpSpPr>
          <p:grpSpPr>
            <a:xfrm>
              <a:off x="6879773" y="2750685"/>
              <a:ext cx="475964" cy="475964"/>
              <a:chOff x="6574973" y="2683684"/>
              <a:chExt cx="475964" cy="475964"/>
            </a:xfrm>
          </p:grpSpPr>
          <p:sp>
            <p:nvSpPr>
              <p:cNvPr id="351" name="Google Shape;351;p18"/>
              <p:cNvSpPr/>
              <p:nvPr/>
            </p:nvSpPr>
            <p:spPr>
              <a:xfrm>
                <a:off x="6574973" y="2683684"/>
                <a:ext cx="475964" cy="475964"/>
              </a:xfrm>
              <a:custGeom>
                <a:avLst/>
                <a:gdLst/>
                <a:ahLst/>
                <a:cxnLst/>
                <a:rect l="l" t="t" r="r" b="b"/>
                <a:pathLst>
                  <a:path w="14467" h="14467" extrusionOk="0">
                    <a:moveTo>
                      <a:pt x="7228" y="1"/>
                    </a:moveTo>
                    <a:cubicBezTo>
                      <a:pt x="3239" y="1"/>
                      <a:pt x="1" y="3239"/>
                      <a:pt x="1" y="7228"/>
                    </a:cubicBezTo>
                    <a:cubicBezTo>
                      <a:pt x="1" y="11228"/>
                      <a:pt x="3239" y="14467"/>
                      <a:pt x="7228" y="14467"/>
                    </a:cubicBezTo>
                    <a:cubicBezTo>
                      <a:pt x="11228" y="14467"/>
                      <a:pt x="14467" y="11228"/>
                      <a:pt x="14467" y="7228"/>
                    </a:cubicBezTo>
                    <a:cubicBezTo>
                      <a:pt x="14467" y="3239"/>
                      <a:pt x="11228" y="1"/>
                      <a:pt x="7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641958" y="2718558"/>
                <a:ext cx="341996" cy="398419"/>
              </a:xfrm>
              <a:custGeom>
                <a:avLst/>
                <a:gdLst/>
                <a:ahLst/>
                <a:cxnLst/>
                <a:rect l="l" t="t" r="r" b="b"/>
                <a:pathLst>
                  <a:path w="10395" h="12110" fill="none" extrusionOk="0">
                    <a:moveTo>
                      <a:pt x="1" y="6049"/>
                    </a:moveTo>
                    <a:cubicBezTo>
                      <a:pt x="5894" y="12109"/>
                      <a:pt x="10395" y="6049"/>
                      <a:pt x="10395" y="6049"/>
                    </a:cubicBezTo>
                    <a:cubicBezTo>
                      <a:pt x="4513" y="0"/>
                      <a:pt x="1" y="6049"/>
                      <a:pt x="1" y="6049"/>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6761055" y="2865851"/>
                <a:ext cx="103832" cy="103832"/>
              </a:xfrm>
              <a:custGeom>
                <a:avLst/>
                <a:gdLst/>
                <a:ahLst/>
                <a:cxnLst/>
                <a:rect l="l" t="t" r="r" b="b"/>
                <a:pathLst>
                  <a:path w="3156" h="3156" fill="none" extrusionOk="0">
                    <a:moveTo>
                      <a:pt x="3155" y="1572"/>
                    </a:moveTo>
                    <a:cubicBezTo>
                      <a:pt x="3155" y="2441"/>
                      <a:pt x="2441" y="3155"/>
                      <a:pt x="1572" y="3155"/>
                    </a:cubicBezTo>
                    <a:cubicBezTo>
                      <a:pt x="703" y="3155"/>
                      <a:pt x="0" y="2441"/>
                      <a:pt x="0" y="1572"/>
                    </a:cubicBezTo>
                    <a:cubicBezTo>
                      <a:pt x="0" y="703"/>
                      <a:pt x="703" y="0"/>
                      <a:pt x="1572" y="0"/>
                    </a:cubicBezTo>
                    <a:cubicBezTo>
                      <a:pt x="2441" y="0"/>
                      <a:pt x="3155" y="703"/>
                      <a:pt x="3155" y="1572"/>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685451" y="2801203"/>
                <a:ext cx="240532" cy="240170"/>
              </a:xfrm>
              <a:custGeom>
                <a:avLst/>
                <a:gdLst/>
                <a:ahLst/>
                <a:cxnLst/>
                <a:rect l="l" t="t" r="r" b="b"/>
                <a:pathLst>
                  <a:path w="7311" h="7300" fill="none" extrusionOk="0">
                    <a:moveTo>
                      <a:pt x="7311" y="1"/>
                    </a:moveTo>
                    <a:lnTo>
                      <a:pt x="0" y="7299"/>
                    </a:lnTo>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5" name="Google Shape;355;p18"/>
            <p:cNvCxnSpPr/>
            <p:nvPr/>
          </p:nvCxnSpPr>
          <p:spPr>
            <a:xfrm>
              <a:off x="5949922" y="2938250"/>
              <a:ext cx="784200" cy="0"/>
            </a:xfrm>
            <a:prstGeom prst="straightConnector1">
              <a:avLst/>
            </a:prstGeom>
            <a:noFill/>
            <a:ln w="9525" cap="flat" cmpd="sng">
              <a:solidFill>
                <a:schemeClr val="dk1"/>
              </a:solidFill>
              <a:prstDash val="solid"/>
              <a:round/>
              <a:headEnd type="none" w="med" len="med"/>
              <a:tailEnd type="oval" w="med" len="med"/>
            </a:ln>
          </p:spPr>
        </p:cxnSp>
      </p:grpSp>
      <p:grpSp>
        <p:nvGrpSpPr>
          <p:cNvPr id="356" name="Google Shape;356;p18"/>
          <p:cNvGrpSpPr/>
          <p:nvPr/>
        </p:nvGrpSpPr>
        <p:grpSpPr>
          <a:xfrm>
            <a:off x="1783263" y="2752248"/>
            <a:ext cx="1403521" cy="472839"/>
            <a:chOff x="1783263" y="2752248"/>
            <a:chExt cx="1403521" cy="472839"/>
          </a:xfrm>
        </p:grpSpPr>
        <p:grpSp>
          <p:nvGrpSpPr>
            <p:cNvPr id="357" name="Google Shape;357;p18"/>
            <p:cNvGrpSpPr/>
            <p:nvPr/>
          </p:nvGrpSpPr>
          <p:grpSpPr>
            <a:xfrm>
              <a:off x="1783263" y="2752248"/>
              <a:ext cx="473201" cy="472839"/>
              <a:chOff x="2088063" y="2683289"/>
              <a:chExt cx="473201" cy="472839"/>
            </a:xfrm>
          </p:grpSpPr>
          <p:sp>
            <p:nvSpPr>
              <p:cNvPr id="358" name="Google Shape;358;p18"/>
              <p:cNvSpPr/>
              <p:nvPr/>
            </p:nvSpPr>
            <p:spPr>
              <a:xfrm>
                <a:off x="2088063" y="2683289"/>
                <a:ext cx="473201" cy="472839"/>
              </a:xfrm>
              <a:custGeom>
                <a:avLst/>
                <a:gdLst/>
                <a:ahLst/>
                <a:cxnLst/>
                <a:rect l="l" t="t" r="r" b="b"/>
                <a:pathLst>
                  <a:path w="14383" h="14372" extrusionOk="0">
                    <a:moveTo>
                      <a:pt x="7191" y="1"/>
                    </a:moveTo>
                    <a:cubicBezTo>
                      <a:pt x="3227" y="1"/>
                      <a:pt x="0" y="3216"/>
                      <a:pt x="0" y="7180"/>
                    </a:cubicBezTo>
                    <a:cubicBezTo>
                      <a:pt x="0" y="11157"/>
                      <a:pt x="3227" y="14372"/>
                      <a:pt x="7191" y="14372"/>
                    </a:cubicBezTo>
                    <a:cubicBezTo>
                      <a:pt x="11168" y="14372"/>
                      <a:pt x="14383" y="11157"/>
                      <a:pt x="14383" y="7180"/>
                    </a:cubicBezTo>
                    <a:cubicBezTo>
                      <a:pt x="14383" y="3216"/>
                      <a:pt x="11168" y="1"/>
                      <a:pt x="7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2166003" y="2758499"/>
                <a:ext cx="319262" cy="319294"/>
              </a:xfrm>
              <a:custGeom>
                <a:avLst/>
                <a:gdLst/>
                <a:ahLst/>
                <a:cxnLst/>
                <a:rect l="l" t="t" r="r" b="b"/>
                <a:pathLst>
                  <a:path w="9704" h="9705" fill="none" extrusionOk="0">
                    <a:moveTo>
                      <a:pt x="9442" y="3870"/>
                    </a:moveTo>
                    <a:lnTo>
                      <a:pt x="8478" y="3501"/>
                    </a:lnTo>
                    <a:cubicBezTo>
                      <a:pt x="8442" y="3406"/>
                      <a:pt x="8418" y="3335"/>
                      <a:pt x="8370" y="3263"/>
                    </a:cubicBezTo>
                    <a:lnTo>
                      <a:pt x="8787" y="2311"/>
                    </a:lnTo>
                    <a:cubicBezTo>
                      <a:pt x="8859" y="2144"/>
                      <a:pt x="8811" y="1965"/>
                      <a:pt x="8692" y="1846"/>
                    </a:cubicBezTo>
                    <a:lnTo>
                      <a:pt x="7859" y="1013"/>
                    </a:lnTo>
                    <a:cubicBezTo>
                      <a:pt x="7739" y="894"/>
                      <a:pt x="7549" y="846"/>
                      <a:pt x="7406" y="918"/>
                    </a:cubicBezTo>
                    <a:lnTo>
                      <a:pt x="6454" y="1334"/>
                    </a:lnTo>
                    <a:cubicBezTo>
                      <a:pt x="6370" y="1311"/>
                      <a:pt x="6287" y="1263"/>
                      <a:pt x="6215" y="1239"/>
                    </a:cubicBezTo>
                    <a:lnTo>
                      <a:pt x="5834" y="263"/>
                    </a:lnTo>
                    <a:cubicBezTo>
                      <a:pt x="5775" y="108"/>
                      <a:pt x="5620" y="1"/>
                      <a:pt x="5453" y="1"/>
                    </a:cubicBezTo>
                    <a:lnTo>
                      <a:pt x="4263" y="1"/>
                    </a:lnTo>
                    <a:cubicBezTo>
                      <a:pt x="4084" y="1"/>
                      <a:pt x="3929" y="108"/>
                      <a:pt x="3870" y="263"/>
                    </a:cubicBezTo>
                    <a:lnTo>
                      <a:pt x="3501" y="1239"/>
                    </a:lnTo>
                    <a:cubicBezTo>
                      <a:pt x="3406" y="1263"/>
                      <a:pt x="3334" y="1299"/>
                      <a:pt x="3263" y="1334"/>
                    </a:cubicBezTo>
                    <a:lnTo>
                      <a:pt x="2310" y="918"/>
                    </a:lnTo>
                    <a:cubicBezTo>
                      <a:pt x="2144" y="846"/>
                      <a:pt x="1965" y="894"/>
                      <a:pt x="1846" y="1013"/>
                    </a:cubicBezTo>
                    <a:lnTo>
                      <a:pt x="1012" y="1846"/>
                    </a:lnTo>
                    <a:cubicBezTo>
                      <a:pt x="893" y="1965"/>
                      <a:pt x="846" y="2156"/>
                      <a:pt x="929" y="2311"/>
                    </a:cubicBezTo>
                    <a:lnTo>
                      <a:pt x="1346" y="3263"/>
                    </a:lnTo>
                    <a:cubicBezTo>
                      <a:pt x="1310" y="3335"/>
                      <a:pt x="1262" y="3430"/>
                      <a:pt x="1239" y="3501"/>
                    </a:cubicBezTo>
                    <a:lnTo>
                      <a:pt x="274" y="3870"/>
                    </a:lnTo>
                    <a:cubicBezTo>
                      <a:pt x="108" y="3930"/>
                      <a:pt x="0" y="4097"/>
                      <a:pt x="0" y="4263"/>
                    </a:cubicBezTo>
                    <a:lnTo>
                      <a:pt x="0" y="5454"/>
                    </a:lnTo>
                    <a:cubicBezTo>
                      <a:pt x="0" y="5633"/>
                      <a:pt x="108" y="5775"/>
                      <a:pt x="274" y="5835"/>
                    </a:cubicBezTo>
                    <a:lnTo>
                      <a:pt x="1239" y="6204"/>
                    </a:lnTo>
                    <a:cubicBezTo>
                      <a:pt x="1262" y="6299"/>
                      <a:pt x="1298" y="6371"/>
                      <a:pt x="1346" y="6442"/>
                    </a:cubicBezTo>
                    <a:lnTo>
                      <a:pt x="929" y="7395"/>
                    </a:lnTo>
                    <a:cubicBezTo>
                      <a:pt x="846" y="7561"/>
                      <a:pt x="893" y="7740"/>
                      <a:pt x="1012" y="7859"/>
                    </a:cubicBezTo>
                    <a:lnTo>
                      <a:pt x="1846" y="8692"/>
                    </a:lnTo>
                    <a:cubicBezTo>
                      <a:pt x="1965" y="8812"/>
                      <a:pt x="2155" y="8859"/>
                      <a:pt x="2310" y="8788"/>
                    </a:cubicBezTo>
                    <a:lnTo>
                      <a:pt x="3263" y="8371"/>
                    </a:lnTo>
                    <a:cubicBezTo>
                      <a:pt x="3334" y="8395"/>
                      <a:pt x="3429" y="8442"/>
                      <a:pt x="3501" y="8466"/>
                    </a:cubicBezTo>
                    <a:lnTo>
                      <a:pt x="3870" y="9443"/>
                    </a:lnTo>
                    <a:cubicBezTo>
                      <a:pt x="3929" y="9597"/>
                      <a:pt x="4096" y="9704"/>
                      <a:pt x="4263" y="9704"/>
                    </a:cubicBezTo>
                    <a:lnTo>
                      <a:pt x="5453" y="9704"/>
                    </a:lnTo>
                    <a:cubicBezTo>
                      <a:pt x="5632" y="9704"/>
                      <a:pt x="5775" y="9597"/>
                      <a:pt x="5834" y="9443"/>
                    </a:cubicBezTo>
                    <a:lnTo>
                      <a:pt x="6215" y="8466"/>
                    </a:lnTo>
                    <a:cubicBezTo>
                      <a:pt x="6299" y="8442"/>
                      <a:pt x="6370" y="8407"/>
                      <a:pt x="6454" y="8371"/>
                    </a:cubicBezTo>
                    <a:lnTo>
                      <a:pt x="7406" y="8788"/>
                    </a:lnTo>
                    <a:cubicBezTo>
                      <a:pt x="7561" y="8859"/>
                      <a:pt x="7739" y="8812"/>
                      <a:pt x="7859" y="8692"/>
                    </a:cubicBezTo>
                    <a:lnTo>
                      <a:pt x="8692" y="7859"/>
                    </a:lnTo>
                    <a:cubicBezTo>
                      <a:pt x="8811" y="7740"/>
                      <a:pt x="8859" y="7549"/>
                      <a:pt x="8787" y="7395"/>
                    </a:cubicBezTo>
                    <a:lnTo>
                      <a:pt x="8370" y="6442"/>
                    </a:lnTo>
                    <a:cubicBezTo>
                      <a:pt x="8394" y="6371"/>
                      <a:pt x="8442" y="6287"/>
                      <a:pt x="8478" y="6204"/>
                    </a:cubicBezTo>
                    <a:lnTo>
                      <a:pt x="9442" y="5835"/>
                    </a:lnTo>
                    <a:cubicBezTo>
                      <a:pt x="9609" y="5775"/>
                      <a:pt x="9704" y="5609"/>
                      <a:pt x="9704" y="5454"/>
                    </a:cubicBezTo>
                    <a:lnTo>
                      <a:pt x="9704" y="4263"/>
                    </a:lnTo>
                    <a:cubicBezTo>
                      <a:pt x="9704" y="4097"/>
                      <a:pt x="9609" y="3930"/>
                      <a:pt x="9442" y="3870"/>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2255326" y="2850158"/>
                <a:ext cx="139068" cy="139101"/>
              </a:xfrm>
              <a:custGeom>
                <a:avLst/>
                <a:gdLst/>
                <a:ahLst/>
                <a:cxnLst/>
                <a:rect l="l" t="t" r="r" b="b"/>
                <a:pathLst>
                  <a:path w="4227" h="4228" fill="none" extrusionOk="0">
                    <a:moveTo>
                      <a:pt x="4227" y="2108"/>
                    </a:moveTo>
                    <a:cubicBezTo>
                      <a:pt x="4227" y="3275"/>
                      <a:pt x="3274" y="4228"/>
                      <a:pt x="2107" y="4228"/>
                    </a:cubicBezTo>
                    <a:cubicBezTo>
                      <a:pt x="941" y="4228"/>
                      <a:pt x="0" y="3275"/>
                      <a:pt x="0" y="2108"/>
                    </a:cubicBezTo>
                    <a:cubicBezTo>
                      <a:pt x="0" y="942"/>
                      <a:pt x="941" y="1"/>
                      <a:pt x="2107" y="1"/>
                    </a:cubicBezTo>
                    <a:cubicBezTo>
                      <a:pt x="3274" y="1"/>
                      <a:pt x="4227" y="942"/>
                      <a:pt x="4227" y="2108"/>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 name="Google Shape;361;p18"/>
            <p:cNvCxnSpPr/>
            <p:nvPr/>
          </p:nvCxnSpPr>
          <p:spPr>
            <a:xfrm rot="10800000">
              <a:off x="2402584" y="2938250"/>
              <a:ext cx="784200" cy="0"/>
            </a:xfrm>
            <a:prstGeom prst="straightConnector1">
              <a:avLst/>
            </a:prstGeom>
            <a:noFill/>
            <a:ln w="9525" cap="flat" cmpd="sng">
              <a:solidFill>
                <a:schemeClr val="dk1"/>
              </a:solidFill>
              <a:prstDash val="solid"/>
              <a:round/>
              <a:headEnd type="none" w="med" len="med"/>
              <a:tailEnd type="oval" w="med" len="med"/>
            </a:ln>
          </p:spPr>
        </p:cxnSp>
      </p:grpSp>
      <p:sp>
        <p:nvSpPr>
          <p:cNvPr id="5" name="Rectangle 4">
            <a:extLst>
              <a:ext uri="{FF2B5EF4-FFF2-40B4-BE49-F238E27FC236}">
                <a16:creationId xmlns:a16="http://schemas.microsoft.com/office/drawing/2014/main" id="{5B53724F-D238-C24F-B971-65B519D7214A}"/>
              </a:ext>
            </a:extLst>
          </p:cNvPr>
          <p:cNvSpPr/>
          <p:nvPr/>
        </p:nvSpPr>
        <p:spPr>
          <a:xfrm>
            <a:off x="3311372" y="2235191"/>
            <a:ext cx="2492899" cy="14685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black fingerprint on a white background&#10;&#10;Description automatically generated">
            <a:extLst>
              <a:ext uri="{FF2B5EF4-FFF2-40B4-BE49-F238E27FC236}">
                <a16:creationId xmlns:a16="http://schemas.microsoft.com/office/drawing/2014/main" id="{AF996146-7C05-AE3B-E13A-86129FA37905}"/>
              </a:ext>
            </a:extLst>
          </p:cNvPr>
          <p:cNvPicPr>
            <a:picLocks noChangeAspect="1"/>
          </p:cNvPicPr>
          <p:nvPr/>
        </p:nvPicPr>
        <p:blipFill>
          <a:blip r:embed="rId3"/>
          <a:stretch>
            <a:fillRect/>
          </a:stretch>
        </p:blipFill>
        <p:spPr>
          <a:xfrm>
            <a:off x="3756176" y="2333378"/>
            <a:ext cx="1638300" cy="1231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Browser Fingerprinting</a:t>
            </a:r>
            <a:endParaRPr dirty="0"/>
          </a:p>
        </p:txBody>
      </p:sp>
      <p:grpSp>
        <p:nvGrpSpPr>
          <p:cNvPr id="295" name="Google Shape;295;p18"/>
          <p:cNvGrpSpPr/>
          <p:nvPr/>
        </p:nvGrpSpPr>
        <p:grpSpPr>
          <a:xfrm>
            <a:off x="2925068" y="2092209"/>
            <a:ext cx="3288881" cy="1876746"/>
            <a:chOff x="2925068" y="2092209"/>
            <a:chExt cx="3288881" cy="1876746"/>
          </a:xfrm>
        </p:grpSpPr>
        <p:sp>
          <p:nvSpPr>
            <p:cNvPr id="296" name="Google Shape;296;p18"/>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18"/>
          <p:cNvSpPr txBox="1"/>
          <p:nvPr/>
        </p:nvSpPr>
        <p:spPr>
          <a:xfrm>
            <a:off x="643143" y="1518227"/>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User agent strings</a:t>
            </a:r>
            <a:endParaRPr b="1" dirty="0">
              <a:solidFill>
                <a:schemeClr val="dk1"/>
              </a:solidFill>
              <a:latin typeface="Fira Sans"/>
              <a:ea typeface="Fira Sans"/>
              <a:cs typeface="Fira Sans"/>
              <a:sym typeface="Fira Sans"/>
            </a:endParaRPr>
          </a:p>
        </p:txBody>
      </p:sp>
      <p:sp>
        <p:nvSpPr>
          <p:cNvPr id="308" name="Google Shape;308;p18"/>
          <p:cNvSpPr txBox="1"/>
          <p:nvPr/>
        </p:nvSpPr>
        <p:spPr>
          <a:xfrm>
            <a:off x="7117755" y="1518227"/>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chemeClr val="dk1"/>
                </a:solidFill>
                <a:latin typeface="Fira Sans"/>
                <a:ea typeface="Fira Sans"/>
                <a:cs typeface="Fira Sans"/>
                <a:sym typeface="Fira Sans"/>
              </a:rPr>
              <a:t>Browser Plugins and Extensions</a:t>
            </a:r>
            <a:endParaRPr b="1" dirty="0">
              <a:solidFill>
                <a:schemeClr val="dk1"/>
              </a:solidFill>
              <a:latin typeface="Fira Sans"/>
              <a:ea typeface="Fira Sans"/>
              <a:cs typeface="Fira Sans"/>
              <a:sym typeface="Fira Sans"/>
            </a:endParaRPr>
          </a:p>
        </p:txBody>
      </p:sp>
      <p:sp>
        <p:nvSpPr>
          <p:cNvPr id="311" name="Google Shape;311;p18"/>
          <p:cNvSpPr txBox="1"/>
          <p:nvPr/>
        </p:nvSpPr>
        <p:spPr>
          <a:xfrm>
            <a:off x="632385" y="4243141"/>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err="1">
                <a:solidFill>
                  <a:schemeClr val="dk1"/>
                </a:solidFill>
                <a:latin typeface="Fira Sans"/>
                <a:ea typeface="Fira Sans"/>
                <a:cs typeface="Fira Sans"/>
                <a:sym typeface="Fira Sans"/>
              </a:rPr>
              <a:t>Timezone</a:t>
            </a:r>
            <a:r>
              <a:rPr lang="en" b="1" dirty="0">
                <a:solidFill>
                  <a:schemeClr val="dk1"/>
                </a:solidFill>
                <a:latin typeface="Fira Sans"/>
                <a:ea typeface="Fira Sans"/>
                <a:cs typeface="Fira Sans"/>
                <a:sym typeface="Fira Sans"/>
              </a:rPr>
              <a:t> and language settings</a:t>
            </a:r>
            <a:endParaRPr b="1" dirty="0">
              <a:solidFill>
                <a:schemeClr val="dk1"/>
              </a:solidFill>
              <a:latin typeface="Fira Sans"/>
              <a:ea typeface="Fira Sans"/>
              <a:cs typeface="Fira Sans"/>
              <a:sym typeface="Fira Sans"/>
            </a:endParaRPr>
          </a:p>
        </p:txBody>
      </p:sp>
      <p:sp>
        <p:nvSpPr>
          <p:cNvPr id="314" name="Google Shape;314;p18"/>
          <p:cNvSpPr txBox="1"/>
          <p:nvPr/>
        </p:nvSpPr>
        <p:spPr>
          <a:xfrm>
            <a:off x="7148533" y="4091450"/>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chemeClr val="dk1"/>
                </a:solidFill>
                <a:latin typeface="Fira Sans"/>
                <a:ea typeface="Fira Sans"/>
                <a:cs typeface="Fira Sans"/>
                <a:sym typeface="Fira Sans"/>
              </a:rPr>
              <a:t>Screen Resolutions</a:t>
            </a:r>
            <a:endParaRPr b="1" dirty="0">
              <a:solidFill>
                <a:schemeClr val="dk1"/>
              </a:solidFill>
              <a:latin typeface="Fira Sans"/>
              <a:ea typeface="Fira Sans"/>
              <a:cs typeface="Fira Sans"/>
              <a:sym typeface="Fira Sans"/>
            </a:endParaRPr>
          </a:p>
        </p:txBody>
      </p:sp>
      <p:sp>
        <p:nvSpPr>
          <p:cNvPr id="317" name="Google Shape;317;p18"/>
          <p:cNvSpPr txBox="1"/>
          <p:nvPr/>
        </p:nvSpPr>
        <p:spPr>
          <a:xfrm>
            <a:off x="427923" y="2861640"/>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Installed Fonts</a:t>
            </a:r>
            <a:endParaRPr b="1" dirty="0">
              <a:solidFill>
                <a:schemeClr val="dk1"/>
              </a:solidFill>
              <a:latin typeface="Fira Sans"/>
              <a:ea typeface="Fira Sans"/>
              <a:cs typeface="Fira Sans"/>
              <a:sym typeface="Fira Sans"/>
            </a:endParaRPr>
          </a:p>
        </p:txBody>
      </p:sp>
      <p:sp>
        <p:nvSpPr>
          <p:cNvPr id="320" name="Google Shape;320;p18"/>
          <p:cNvSpPr txBox="1"/>
          <p:nvPr/>
        </p:nvSpPr>
        <p:spPr>
          <a:xfrm>
            <a:off x="7355737" y="2919117"/>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b="1" dirty="0">
                <a:solidFill>
                  <a:schemeClr val="dk1"/>
                </a:solidFill>
                <a:latin typeface="Fira Sans"/>
                <a:ea typeface="Fira Sans"/>
                <a:cs typeface="Fira Sans"/>
                <a:sym typeface="Fira Sans"/>
              </a:rPr>
              <a:t>HTTP Headers</a:t>
            </a:r>
            <a:endParaRPr b="1" dirty="0">
              <a:solidFill>
                <a:schemeClr val="dk1"/>
              </a:solidFill>
              <a:latin typeface="Fira Sans"/>
              <a:ea typeface="Fira Sans"/>
              <a:cs typeface="Fira Sans"/>
              <a:sym typeface="Fira Sans"/>
            </a:endParaRPr>
          </a:p>
        </p:txBody>
      </p:sp>
      <p:grpSp>
        <p:nvGrpSpPr>
          <p:cNvPr id="322" name="Google Shape;322;p18"/>
          <p:cNvGrpSpPr/>
          <p:nvPr/>
        </p:nvGrpSpPr>
        <p:grpSpPr>
          <a:xfrm>
            <a:off x="5761500" y="1390650"/>
            <a:ext cx="1594238" cy="753150"/>
            <a:chOff x="5761500" y="1390650"/>
            <a:chExt cx="1594238" cy="753150"/>
          </a:xfrm>
        </p:grpSpPr>
        <p:grpSp>
          <p:nvGrpSpPr>
            <p:cNvPr id="323" name="Google Shape;323;p18"/>
            <p:cNvGrpSpPr/>
            <p:nvPr/>
          </p:nvGrpSpPr>
          <p:grpSpPr>
            <a:xfrm>
              <a:off x="6879773" y="1390650"/>
              <a:ext cx="475964" cy="475964"/>
              <a:chOff x="6574973" y="1390650"/>
              <a:chExt cx="475964" cy="475964"/>
            </a:xfrm>
          </p:grpSpPr>
          <p:sp>
            <p:nvSpPr>
              <p:cNvPr id="324" name="Google Shape;324;p18"/>
              <p:cNvSpPr/>
              <p:nvPr/>
            </p:nvSpPr>
            <p:spPr>
              <a:xfrm>
                <a:off x="6574973"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8"/>
              <p:cNvSpPr/>
              <p:nvPr/>
            </p:nvSpPr>
            <p:spPr>
              <a:xfrm>
                <a:off x="6614552" y="1513268"/>
                <a:ext cx="398781" cy="230728"/>
              </a:xfrm>
              <a:custGeom>
                <a:avLst/>
                <a:gdLst/>
                <a:ahLst/>
                <a:cxnLst/>
                <a:rect l="l" t="t" r="r" b="b"/>
                <a:pathLst>
                  <a:path w="12121" h="7013" fill="none" extrusionOk="0">
                    <a:moveTo>
                      <a:pt x="5001" y="7013"/>
                    </a:moveTo>
                    <a:lnTo>
                      <a:pt x="2262" y="7013"/>
                    </a:lnTo>
                    <a:cubicBezTo>
                      <a:pt x="1119" y="7013"/>
                      <a:pt x="0" y="6060"/>
                      <a:pt x="0" y="4870"/>
                    </a:cubicBezTo>
                    <a:cubicBezTo>
                      <a:pt x="0" y="3774"/>
                      <a:pt x="810" y="2786"/>
                      <a:pt x="1941" y="2786"/>
                    </a:cubicBezTo>
                    <a:cubicBezTo>
                      <a:pt x="2262" y="2786"/>
                      <a:pt x="2572" y="2881"/>
                      <a:pt x="2858" y="3012"/>
                    </a:cubicBezTo>
                    <a:cubicBezTo>
                      <a:pt x="2858" y="2941"/>
                      <a:pt x="2846" y="2858"/>
                      <a:pt x="2846" y="2786"/>
                    </a:cubicBezTo>
                    <a:cubicBezTo>
                      <a:pt x="2846" y="1238"/>
                      <a:pt x="4096" y="0"/>
                      <a:pt x="5632" y="0"/>
                    </a:cubicBezTo>
                    <a:cubicBezTo>
                      <a:pt x="6941" y="0"/>
                      <a:pt x="8037" y="917"/>
                      <a:pt x="8334" y="2131"/>
                    </a:cubicBezTo>
                    <a:cubicBezTo>
                      <a:pt x="8704" y="1881"/>
                      <a:pt x="9168" y="1726"/>
                      <a:pt x="9644" y="1726"/>
                    </a:cubicBezTo>
                    <a:cubicBezTo>
                      <a:pt x="10359" y="1726"/>
                      <a:pt x="11049" y="2060"/>
                      <a:pt x="11490" y="2619"/>
                    </a:cubicBezTo>
                    <a:cubicBezTo>
                      <a:pt x="11823" y="3036"/>
                      <a:pt x="12002" y="3560"/>
                      <a:pt x="12025" y="4096"/>
                    </a:cubicBezTo>
                    <a:cubicBezTo>
                      <a:pt x="12121" y="5513"/>
                      <a:pt x="11252" y="7013"/>
                      <a:pt x="9739" y="7013"/>
                    </a:cubicBezTo>
                    <a:lnTo>
                      <a:pt x="7072" y="7013"/>
                    </a:lnTo>
                    <a:lnTo>
                      <a:pt x="7072" y="7013"/>
                    </a:lnTo>
                    <a:lnTo>
                      <a:pt x="7072" y="5060"/>
                    </a:lnTo>
                    <a:lnTo>
                      <a:pt x="7751" y="5060"/>
                    </a:lnTo>
                    <a:lnTo>
                      <a:pt x="6037" y="3155"/>
                    </a:lnTo>
                    <a:lnTo>
                      <a:pt x="4334" y="5060"/>
                    </a:lnTo>
                    <a:lnTo>
                      <a:pt x="5013" y="5060"/>
                    </a:lnTo>
                    <a:lnTo>
                      <a:pt x="5013" y="7013"/>
                    </a:lnTo>
                  </a:path>
                </a:pathLst>
              </a:custGeom>
              <a:solidFill>
                <a:schemeClr val="accent5"/>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18"/>
            <p:cNvCxnSpPr/>
            <p:nvPr/>
          </p:nvCxnSpPr>
          <p:spPr>
            <a:xfrm rot="10800000" flipH="1">
              <a:off x="5761500"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27" name="Google Shape;327;p18"/>
          <p:cNvGrpSpPr/>
          <p:nvPr/>
        </p:nvGrpSpPr>
        <p:grpSpPr>
          <a:xfrm>
            <a:off x="1784020" y="1390650"/>
            <a:ext cx="1589955" cy="753150"/>
            <a:chOff x="1784020" y="1390650"/>
            <a:chExt cx="1589955" cy="753150"/>
          </a:xfrm>
        </p:grpSpPr>
        <p:grpSp>
          <p:nvGrpSpPr>
            <p:cNvPr id="328" name="Google Shape;328;p18"/>
            <p:cNvGrpSpPr/>
            <p:nvPr/>
          </p:nvGrpSpPr>
          <p:grpSpPr>
            <a:xfrm>
              <a:off x="1784020" y="1390650"/>
              <a:ext cx="475964" cy="475964"/>
              <a:chOff x="2088820" y="1390650"/>
              <a:chExt cx="475964" cy="475964"/>
            </a:xfrm>
          </p:grpSpPr>
          <p:sp>
            <p:nvSpPr>
              <p:cNvPr id="329" name="Google Shape;329;p18"/>
              <p:cNvSpPr/>
              <p:nvPr/>
            </p:nvSpPr>
            <p:spPr>
              <a:xfrm>
                <a:off x="2088820"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a:off x="2202423" y="1609599"/>
                <a:ext cx="248395" cy="170060"/>
              </a:xfrm>
              <a:custGeom>
                <a:avLst/>
                <a:gdLst/>
                <a:ahLst/>
                <a:cxnLst/>
                <a:rect l="l" t="t" r="r" b="b"/>
                <a:pathLst>
                  <a:path w="7550" h="5169" fill="none" extrusionOk="0">
                    <a:moveTo>
                      <a:pt x="7049" y="5168"/>
                    </a:moveTo>
                    <a:lnTo>
                      <a:pt x="489" y="5168"/>
                    </a:lnTo>
                    <a:cubicBezTo>
                      <a:pt x="215" y="5168"/>
                      <a:pt x="1" y="4954"/>
                      <a:pt x="1" y="4680"/>
                    </a:cubicBezTo>
                    <a:lnTo>
                      <a:pt x="1" y="501"/>
                    </a:lnTo>
                    <a:cubicBezTo>
                      <a:pt x="1" y="227"/>
                      <a:pt x="215" y="1"/>
                      <a:pt x="489" y="1"/>
                    </a:cubicBezTo>
                    <a:lnTo>
                      <a:pt x="7049" y="1"/>
                    </a:lnTo>
                    <a:cubicBezTo>
                      <a:pt x="7323" y="1"/>
                      <a:pt x="7549" y="227"/>
                      <a:pt x="7549" y="501"/>
                    </a:cubicBezTo>
                    <a:lnTo>
                      <a:pt x="7549" y="4680"/>
                    </a:lnTo>
                    <a:cubicBezTo>
                      <a:pt x="7549" y="4966"/>
                      <a:pt x="7323" y="5168"/>
                      <a:pt x="7049" y="5168"/>
                    </a:cubicBezTo>
                    <a:close/>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2243943" y="1477210"/>
                <a:ext cx="164566" cy="133212"/>
              </a:xfrm>
              <a:custGeom>
                <a:avLst/>
                <a:gdLst/>
                <a:ahLst/>
                <a:cxnLst/>
                <a:rect l="l" t="t" r="r" b="b"/>
                <a:pathLst>
                  <a:path w="5002" h="4049" fill="none" extrusionOk="0">
                    <a:moveTo>
                      <a:pt x="5001" y="4049"/>
                    </a:moveTo>
                    <a:lnTo>
                      <a:pt x="5001" y="2501"/>
                    </a:lnTo>
                    <a:cubicBezTo>
                      <a:pt x="5001" y="1120"/>
                      <a:pt x="3882" y="1"/>
                      <a:pt x="2501" y="1"/>
                    </a:cubicBezTo>
                    <a:lnTo>
                      <a:pt x="2501" y="1"/>
                    </a:lnTo>
                    <a:cubicBezTo>
                      <a:pt x="1120" y="1"/>
                      <a:pt x="1" y="1120"/>
                      <a:pt x="1" y="2501"/>
                    </a:cubicBezTo>
                    <a:lnTo>
                      <a:pt x="1" y="4049"/>
                    </a:lnTo>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2303492" y="1655824"/>
                <a:ext cx="45468" cy="78006"/>
              </a:xfrm>
              <a:custGeom>
                <a:avLst/>
                <a:gdLst/>
                <a:ahLst/>
                <a:cxnLst/>
                <a:rect l="l" t="t" r="r" b="b"/>
                <a:pathLst>
                  <a:path w="1382" h="2371" extrusionOk="0">
                    <a:moveTo>
                      <a:pt x="691" y="1"/>
                    </a:moveTo>
                    <a:cubicBezTo>
                      <a:pt x="298" y="1"/>
                      <a:pt x="0" y="299"/>
                      <a:pt x="0" y="680"/>
                    </a:cubicBezTo>
                    <a:cubicBezTo>
                      <a:pt x="0" y="953"/>
                      <a:pt x="155" y="1180"/>
                      <a:pt x="381" y="1299"/>
                    </a:cubicBezTo>
                    <a:lnTo>
                      <a:pt x="84" y="2370"/>
                    </a:lnTo>
                    <a:lnTo>
                      <a:pt x="1286" y="2370"/>
                    </a:lnTo>
                    <a:lnTo>
                      <a:pt x="1001" y="1299"/>
                    </a:lnTo>
                    <a:cubicBezTo>
                      <a:pt x="1227" y="1180"/>
                      <a:pt x="1382" y="953"/>
                      <a:pt x="1382" y="680"/>
                    </a:cubicBezTo>
                    <a:cubicBezTo>
                      <a:pt x="1382" y="310"/>
                      <a:pt x="1084" y="1"/>
                      <a:pt x="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3" name="Google Shape;333;p18"/>
            <p:cNvCxnSpPr/>
            <p:nvPr/>
          </p:nvCxnSpPr>
          <p:spPr>
            <a:xfrm rot="10800000">
              <a:off x="2393275"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34" name="Google Shape;334;p18"/>
          <p:cNvGrpSpPr/>
          <p:nvPr/>
        </p:nvGrpSpPr>
        <p:grpSpPr>
          <a:xfrm>
            <a:off x="5761500" y="3839300"/>
            <a:ext cx="1594238" cy="747384"/>
            <a:chOff x="5761500" y="3839300"/>
            <a:chExt cx="1594238" cy="747384"/>
          </a:xfrm>
        </p:grpSpPr>
        <p:grpSp>
          <p:nvGrpSpPr>
            <p:cNvPr id="335" name="Google Shape;335;p18"/>
            <p:cNvGrpSpPr/>
            <p:nvPr/>
          </p:nvGrpSpPr>
          <p:grpSpPr>
            <a:xfrm>
              <a:off x="6879773" y="4110720"/>
              <a:ext cx="475964" cy="475964"/>
              <a:chOff x="6574973" y="4110720"/>
              <a:chExt cx="475964" cy="475964"/>
            </a:xfrm>
          </p:grpSpPr>
          <p:sp>
            <p:nvSpPr>
              <p:cNvPr id="336" name="Google Shape;336;p18"/>
              <p:cNvSpPr/>
              <p:nvPr/>
            </p:nvSpPr>
            <p:spPr>
              <a:xfrm>
                <a:off x="6574973"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6713647" y="4198069"/>
                <a:ext cx="199802" cy="300871"/>
              </a:xfrm>
              <a:custGeom>
                <a:avLst/>
                <a:gdLst/>
                <a:ahLst/>
                <a:cxnLst/>
                <a:rect l="l" t="t" r="r" b="b"/>
                <a:pathLst>
                  <a:path w="6073" h="9145" fill="none" extrusionOk="0">
                    <a:moveTo>
                      <a:pt x="0" y="0"/>
                    </a:moveTo>
                    <a:lnTo>
                      <a:pt x="6073" y="0"/>
                    </a:lnTo>
                    <a:lnTo>
                      <a:pt x="6073" y="9144"/>
                    </a:lnTo>
                    <a:lnTo>
                      <a:pt x="0" y="9144"/>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6782572" y="4472653"/>
                <a:ext cx="61161" cy="33"/>
              </a:xfrm>
              <a:custGeom>
                <a:avLst/>
                <a:gdLst/>
                <a:ahLst/>
                <a:cxnLst/>
                <a:rect l="l" t="t" r="r" b="b"/>
                <a:pathLst>
                  <a:path w="1859" h="1" fill="none" extrusionOk="0">
                    <a:moveTo>
                      <a:pt x="1" y="1"/>
                    </a:moveTo>
                    <a:lnTo>
                      <a:pt x="1858" y="1"/>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6771221" y="4272884"/>
                <a:ext cx="83862" cy="98733"/>
              </a:xfrm>
              <a:custGeom>
                <a:avLst/>
                <a:gdLst/>
                <a:ahLst/>
                <a:cxnLst/>
                <a:rect l="l" t="t" r="r" b="b"/>
                <a:pathLst>
                  <a:path w="2549" h="3001" fill="none" extrusionOk="0">
                    <a:moveTo>
                      <a:pt x="1" y="2465"/>
                    </a:moveTo>
                    <a:lnTo>
                      <a:pt x="941" y="3001"/>
                    </a:lnTo>
                    <a:lnTo>
                      <a:pt x="2549" y="0"/>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0" name="Google Shape;340;p18"/>
            <p:cNvCxnSpPr/>
            <p:nvPr/>
          </p:nvCxnSpPr>
          <p:spPr>
            <a:xfrm>
              <a:off x="5761500"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1" name="Google Shape;341;p18"/>
          <p:cNvGrpSpPr/>
          <p:nvPr/>
        </p:nvGrpSpPr>
        <p:grpSpPr>
          <a:xfrm>
            <a:off x="1784020" y="3839300"/>
            <a:ext cx="1589955" cy="747384"/>
            <a:chOff x="1784020" y="3839300"/>
            <a:chExt cx="1589955" cy="747384"/>
          </a:xfrm>
        </p:grpSpPr>
        <p:grpSp>
          <p:nvGrpSpPr>
            <p:cNvPr id="342" name="Google Shape;342;p18"/>
            <p:cNvGrpSpPr/>
            <p:nvPr/>
          </p:nvGrpSpPr>
          <p:grpSpPr>
            <a:xfrm>
              <a:off x="1784020" y="4110720"/>
              <a:ext cx="475964" cy="475964"/>
              <a:chOff x="2088820" y="4110720"/>
              <a:chExt cx="475964" cy="475964"/>
            </a:xfrm>
          </p:grpSpPr>
          <p:sp>
            <p:nvSpPr>
              <p:cNvPr id="343" name="Google Shape;343;p18"/>
              <p:cNvSpPr/>
              <p:nvPr/>
            </p:nvSpPr>
            <p:spPr>
              <a:xfrm>
                <a:off x="2088820"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67582" y="4189844"/>
                <a:ext cx="318472" cy="318110"/>
              </a:xfrm>
              <a:custGeom>
                <a:avLst/>
                <a:gdLst/>
                <a:ahLst/>
                <a:cxnLst/>
                <a:rect l="l" t="t" r="r" b="b"/>
                <a:pathLst>
                  <a:path w="9680" h="9669" fill="none" extrusionOk="0">
                    <a:moveTo>
                      <a:pt x="9680" y="4834"/>
                    </a:moveTo>
                    <a:cubicBezTo>
                      <a:pt x="9680" y="7501"/>
                      <a:pt x="7513" y="9668"/>
                      <a:pt x="4834" y="9668"/>
                    </a:cubicBezTo>
                    <a:cubicBezTo>
                      <a:pt x="2167" y="9668"/>
                      <a:pt x="0" y="7501"/>
                      <a:pt x="0" y="4834"/>
                    </a:cubicBezTo>
                    <a:cubicBezTo>
                      <a:pt x="0" y="2167"/>
                      <a:pt x="2167" y="0"/>
                      <a:pt x="4834" y="0"/>
                    </a:cubicBezTo>
                    <a:cubicBezTo>
                      <a:pt x="7513" y="0"/>
                      <a:pt x="9680" y="2167"/>
                      <a:pt x="9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233382" y="4189844"/>
                <a:ext cx="186872" cy="318110"/>
              </a:xfrm>
              <a:custGeom>
                <a:avLst/>
                <a:gdLst/>
                <a:ahLst/>
                <a:cxnLst/>
                <a:rect l="l" t="t" r="r" b="b"/>
                <a:pathLst>
                  <a:path w="5680" h="9669" fill="none" extrusionOk="0">
                    <a:moveTo>
                      <a:pt x="5680" y="4834"/>
                    </a:moveTo>
                    <a:cubicBezTo>
                      <a:pt x="5680" y="7501"/>
                      <a:pt x="4406" y="9668"/>
                      <a:pt x="2834" y="9668"/>
                    </a:cubicBezTo>
                    <a:cubicBezTo>
                      <a:pt x="1262" y="9668"/>
                      <a:pt x="0" y="7501"/>
                      <a:pt x="0" y="4834"/>
                    </a:cubicBezTo>
                    <a:cubicBezTo>
                      <a:pt x="0" y="2167"/>
                      <a:pt x="1262" y="0"/>
                      <a:pt x="2834" y="0"/>
                    </a:cubicBezTo>
                    <a:cubicBezTo>
                      <a:pt x="4406" y="0"/>
                      <a:pt x="5680" y="2167"/>
                      <a:pt x="5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2167582" y="4255250"/>
                <a:ext cx="318472" cy="187267"/>
              </a:xfrm>
              <a:custGeom>
                <a:avLst/>
                <a:gdLst/>
                <a:ahLst/>
                <a:cxnLst/>
                <a:rect l="l" t="t" r="r" b="b"/>
                <a:pathLst>
                  <a:path w="9680" h="5692" fill="none" extrusionOk="0">
                    <a:moveTo>
                      <a:pt x="9680" y="2846"/>
                    </a:moveTo>
                    <a:cubicBezTo>
                      <a:pt x="9680" y="4418"/>
                      <a:pt x="7513" y="5692"/>
                      <a:pt x="4834" y="5692"/>
                    </a:cubicBezTo>
                    <a:cubicBezTo>
                      <a:pt x="2167" y="5692"/>
                      <a:pt x="0" y="4418"/>
                      <a:pt x="0" y="2846"/>
                    </a:cubicBezTo>
                    <a:cubicBezTo>
                      <a:pt x="0" y="1275"/>
                      <a:pt x="2167" y="1"/>
                      <a:pt x="4834" y="1"/>
                    </a:cubicBezTo>
                    <a:cubicBezTo>
                      <a:pt x="7513" y="1"/>
                      <a:pt x="9680" y="1275"/>
                      <a:pt x="9680" y="2846"/>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2167187" y="4348883"/>
                <a:ext cx="318867" cy="33"/>
              </a:xfrm>
              <a:custGeom>
                <a:avLst/>
                <a:gdLst/>
                <a:ahLst/>
                <a:cxnLst/>
                <a:rect l="l" t="t" r="r" b="b"/>
                <a:pathLst>
                  <a:path w="9692" h="1" fill="none" extrusionOk="0">
                    <a:moveTo>
                      <a:pt x="0" y="0"/>
                    </a:moveTo>
                    <a:lnTo>
                      <a:pt x="9692" y="0"/>
                    </a:lnTo>
                  </a:path>
                </a:pathLst>
              </a:custGeom>
              <a:solidFill>
                <a:schemeClr val="accent4"/>
              </a:solidFill>
              <a:ln w="68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8" name="Google Shape;348;p18"/>
            <p:cNvCxnSpPr/>
            <p:nvPr/>
          </p:nvCxnSpPr>
          <p:spPr>
            <a:xfrm flipH="1">
              <a:off x="2393275"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9" name="Google Shape;349;p18"/>
          <p:cNvGrpSpPr/>
          <p:nvPr/>
        </p:nvGrpSpPr>
        <p:grpSpPr>
          <a:xfrm>
            <a:off x="5949922" y="2750685"/>
            <a:ext cx="1405816" cy="475964"/>
            <a:chOff x="5949922" y="2750685"/>
            <a:chExt cx="1405816" cy="475964"/>
          </a:xfrm>
        </p:grpSpPr>
        <p:grpSp>
          <p:nvGrpSpPr>
            <p:cNvPr id="350" name="Google Shape;350;p18"/>
            <p:cNvGrpSpPr/>
            <p:nvPr/>
          </p:nvGrpSpPr>
          <p:grpSpPr>
            <a:xfrm>
              <a:off x="6879773" y="2750685"/>
              <a:ext cx="475964" cy="475964"/>
              <a:chOff x="6574973" y="2683684"/>
              <a:chExt cx="475964" cy="475964"/>
            </a:xfrm>
          </p:grpSpPr>
          <p:sp>
            <p:nvSpPr>
              <p:cNvPr id="351" name="Google Shape;351;p18"/>
              <p:cNvSpPr/>
              <p:nvPr/>
            </p:nvSpPr>
            <p:spPr>
              <a:xfrm>
                <a:off x="6574973" y="2683684"/>
                <a:ext cx="475964" cy="475964"/>
              </a:xfrm>
              <a:custGeom>
                <a:avLst/>
                <a:gdLst/>
                <a:ahLst/>
                <a:cxnLst/>
                <a:rect l="l" t="t" r="r" b="b"/>
                <a:pathLst>
                  <a:path w="14467" h="14467" extrusionOk="0">
                    <a:moveTo>
                      <a:pt x="7228" y="1"/>
                    </a:moveTo>
                    <a:cubicBezTo>
                      <a:pt x="3239" y="1"/>
                      <a:pt x="1" y="3239"/>
                      <a:pt x="1" y="7228"/>
                    </a:cubicBezTo>
                    <a:cubicBezTo>
                      <a:pt x="1" y="11228"/>
                      <a:pt x="3239" y="14467"/>
                      <a:pt x="7228" y="14467"/>
                    </a:cubicBezTo>
                    <a:cubicBezTo>
                      <a:pt x="11228" y="14467"/>
                      <a:pt x="14467" y="11228"/>
                      <a:pt x="14467" y="7228"/>
                    </a:cubicBezTo>
                    <a:cubicBezTo>
                      <a:pt x="14467" y="3239"/>
                      <a:pt x="11228" y="1"/>
                      <a:pt x="7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6641958" y="2718558"/>
                <a:ext cx="341996" cy="398419"/>
              </a:xfrm>
              <a:custGeom>
                <a:avLst/>
                <a:gdLst/>
                <a:ahLst/>
                <a:cxnLst/>
                <a:rect l="l" t="t" r="r" b="b"/>
                <a:pathLst>
                  <a:path w="10395" h="12110" fill="none" extrusionOk="0">
                    <a:moveTo>
                      <a:pt x="1" y="6049"/>
                    </a:moveTo>
                    <a:cubicBezTo>
                      <a:pt x="5894" y="12109"/>
                      <a:pt x="10395" y="6049"/>
                      <a:pt x="10395" y="6049"/>
                    </a:cubicBezTo>
                    <a:cubicBezTo>
                      <a:pt x="4513" y="0"/>
                      <a:pt x="1" y="6049"/>
                      <a:pt x="1" y="6049"/>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6761055" y="2865851"/>
                <a:ext cx="103832" cy="103832"/>
              </a:xfrm>
              <a:custGeom>
                <a:avLst/>
                <a:gdLst/>
                <a:ahLst/>
                <a:cxnLst/>
                <a:rect l="l" t="t" r="r" b="b"/>
                <a:pathLst>
                  <a:path w="3156" h="3156" fill="none" extrusionOk="0">
                    <a:moveTo>
                      <a:pt x="3155" y="1572"/>
                    </a:moveTo>
                    <a:cubicBezTo>
                      <a:pt x="3155" y="2441"/>
                      <a:pt x="2441" y="3155"/>
                      <a:pt x="1572" y="3155"/>
                    </a:cubicBezTo>
                    <a:cubicBezTo>
                      <a:pt x="703" y="3155"/>
                      <a:pt x="0" y="2441"/>
                      <a:pt x="0" y="1572"/>
                    </a:cubicBezTo>
                    <a:cubicBezTo>
                      <a:pt x="0" y="703"/>
                      <a:pt x="703" y="0"/>
                      <a:pt x="1572" y="0"/>
                    </a:cubicBezTo>
                    <a:cubicBezTo>
                      <a:pt x="2441" y="0"/>
                      <a:pt x="3155" y="703"/>
                      <a:pt x="3155" y="1572"/>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6685451" y="2801203"/>
                <a:ext cx="240532" cy="240170"/>
              </a:xfrm>
              <a:custGeom>
                <a:avLst/>
                <a:gdLst/>
                <a:ahLst/>
                <a:cxnLst/>
                <a:rect l="l" t="t" r="r" b="b"/>
                <a:pathLst>
                  <a:path w="7311" h="7300" fill="none" extrusionOk="0">
                    <a:moveTo>
                      <a:pt x="7311" y="1"/>
                    </a:moveTo>
                    <a:lnTo>
                      <a:pt x="0" y="7299"/>
                    </a:lnTo>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5" name="Google Shape;355;p18"/>
            <p:cNvCxnSpPr/>
            <p:nvPr/>
          </p:nvCxnSpPr>
          <p:spPr>
            <a:xfrm>
              <a:off x="5949922" y="2938250"/>
              <a:ext cx="784200" cy="0"/>
            </a:xfrm>
            <a:prstGeom prst="straightConnector1">
              <a:avLst/>
            </a:prstGeom>
            <a:noFill/>
            <a:ln w="9525" cap="flat" cmpd="sng">
              <a:solidFill>
                <a:schemeClr val="dk1"/>
              </a:solidFill>
              <a:prstDash val="solid"/>
              <a:round/>
              <a:headEnd type="none" w="med" len="med"/>
              <a:tailEnd type="oval" w="med" len="med"/>
            </a:ln>
          </p:spPr>
        </p:cxnSp>
      </p:grpSp>
      <p:grpSp>
        <p:nvGrpSpPr>
          <p:cNvPr id="356" name="Google Shape;356;p18"/>
          <p:cNvGrpSpPr/>
          <p:nvPr/>
        </p:nvGrpSpPr>
        <p:grpSpPr>
          <a:xfrm>
            <a:off x="1783263" y="2752248"/>
            <a:ext cx="1403521" cy="472839"/>
            <a:chOff x="1783263" y="2752248"/>
            <a:chExt cx="1403521" cy="472839"/>
          </a:xfrm>
        </p:grpSpPr>
        <p:grpSp>
          <p:nvGrpSpPr>
            <p:cNvPr id="357" name="Google Shape;357;p18"/>
            <p:cNvGrpSpPr/>
            <p:nvPr/>
          </p:nvGrpSpPr>
          <p:grpSpPr>
            <a:xfrm>
              <a:off x="1783263" y="2752248"/>
              <a:ext cx="473201" cy="472839"/>
              <a:chOff x="2088063" y="2683289"/>
              <a:chExt cx="473201" cy="472839"/>
            </a:xfrm>
          </p:grpSpPr>
          <p:sp>
            <p:nvSpPr>
              <p:cNvPr id="358" name="Google Shape;358;p18"/>
              <p:cNvSpPr/>
              <p:nvPr/>
            </p:nvSpPr>
            <p:spPr>
              <a:xfrm>
                <a:off x="2088063" y="2683289"/>
                <a:ext cx="473201" cy="472839"/>
              </a:xfrm>
              <a:custGeom>
                <a:avLst/>
                <a:gdLst/>
                <a:ahLst/>
                <a:cxnLst/>
                <a:rect l="l" t="t" r="r" b="b"/>
                <a:pathLst>
                  <a:path w="14383" h="14372" extrusionOk="0">
                    <a:moveTo>
                      <a:pt x="7191" y="1"/>
                    </a:moveTo>
                    <a:cubicBezTo>
                      <a:pt x="3227" y="1"/>
                      <a:pt x="0" y="3216"/>
                      <a:pt x="0" y="7180"/>
                    </a:cubicBezTo>
                    <a:cubicBezTo>
                      <a:pt x="0" y="11157"/>
                      <a:pt x="3227" y="14372"/>
                      <a:pt x="7191" y="14372"/>
                    </a:cubicBezTo>
                    <a:cubicBezTo>
                      <a:pt x="11168" y="14372"/>
                      <a:pt x="14383" y="11157"/>
                      <a:pt x="14383" y="7180"/>
                    </a:cubicBezTo>
                    <a:cubicBezTo>
                      <a:pt x="14383" y="3216"/>
                      <a:pt x="11168" y="1"/>
                      <a:pt x="7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2166003" y="2758499"/>
                <a:ext cx="319262" cy="319294"/>
              </a:xfrm>
              <a:custGeom>
                <a:avLst/>
                <a:gdLst/>
                <a:ahLst/>
                <a:cxnLst/>
                <a:rect l="l" t="t" r="r" b="b"/>
                <a:pathLst>
                  <a:path w="9704" h="9705" fill="none" extrusionOk="0">
                    <a:moveTo>
                      <a:pt x="9442" y="3870"/>
                    </a:moveTo>
                    <a:lnTo>
                      <a:pt x="8478" y="3501"/>
                    </a:lnTo>
                    <a:cubicBezTo>
                      <a:pt x="8442" y="3406"/>
                      <a:pt x="8418" y="3335"/>
                      <a:pt x="8370" y="3263"/>
                    </a:cubicBezTo>
                    <a:lnTo>
                      <a:pt x="8787" y="2311"/>
                    </a:lnTo>
                    <a:cubicBezTo>
                      <a:pt x="8859" y="2144"/>
                      <a:pt x="8811" y="1965"/>
                      <a:pt x="8692" y="1846"/>
                    </a:cubicBezTo>
                    <a:lnTo>
                      <a:pt x="7859" y="1013"/>
                    </a:lnTo>
                    <a:cubicBezTo>
                      <a:pt x="7739" y="894"/>
                      <a:pt x="7549" y="846"/>
                      <a:pt x="7406" y="918"/>
                    </a:cubicBezTo>
                    <a:lnTo>
                      <a:pt x="6454" y="1334"/>
                    </a:lnTo>
                    <a:cubicBezTo>
                      <a:pt x="6370" y="1311"/>
                      <a:pt x="6287" y="1263"/>
                      <a:pt x="6215" y="1239"/>
                    </a:cubicBezTo>
                    <a:lnTo>
                      <a:pt x="5834" y="263"/>
                    </a:lnTo>
                    <a:cubicBezTo>
                      <a:pt x="5775" y="108"/>
                      <a:pt x="5620" y="1"/>
                      <a:pt x="5453" y="1"/>
                    </a:cubicBezTo>
                    <a:lnTo>
                      <a:pt x="4263" y="1"/>
                    </a:lnTo>
                    <a:cubicBezTo>
                      <a:pt x="4084" y="1"/>
                      <a:pt x="3929" y="108"/>
                      <a:pt x="3870" y="263"/>
                    </a:cubicBezTo>
                    <a:lnTo>
                      <a:pt x="3501" y="1239"/>
                    </a:lnTo>
                    <a:cubicBezTo>
                      <a:pt x="3406" y="1263"/>
                      <a:pt x="3334" y="1299"/>
                      <a:pt x="3263" y="1334"/>
                    </a:cubicBezTo>
                    <a:lnTo>
                      <a:pt x="2310" y="918"/>
                    </a:lnTo>
                    <a:cubicBezTo>
                      <a:pt x="2144" y="846"/>
                      <a:pt x="1965" y="894"/>
                      <a:pt x="1846" y="1013"/>
                    </a:cubicBezTo>
                    <a:lnTo>
                      <a:pt x="1012" y="1846"/>
                    </a:lnTo>
                    <a:cubicBezTo>
                      <a:pt x="893" y="1965"/>
                      <a:pt x="846" y="2156"/>
                      <a:pt x="929" y="2311"/>
                    </a:cubicBezTo>
                    <a:lnTo>
                      <a:pt x="1346" y="3263"/>
                    </a:lnTo>
                    <a:cubicBezTo>
                      <a:pt x="1310" y="3335"/>
                      <a:pt x="1262" y="3430"/>
                      <a:pt x="1239" y="3501"/>
                    </a:cubicBezTo>
                    <a:lnTo>
                      <a:pt x="274" y="3870"/>
                    </a:lnTo>
                    <a:cubicBezTo>
                      <a:pt x="108" y="3930"/>
                      <a:pt x="0" y="4097"/>
                      <a:pt x="0" y="4263"/>
                    </a:cubicBezTo>
                    <a:lnTo>
                      <a:pt x="0" y="5454"/>
                    </a:lnTo>
                    <a:cubicBezTo>
                      <a:pt x="0" y="5633"/>
                      <a:pt x="108" y="5775"/>
                      <a:pt x="274" y="5835"/>
                    </a:cubicBezTo>
                    <a:lnTo>
                      <a:pt x="1239" y="6204"/>
                    </a:lnTo>
                    <a:cubicBezTo>
                      <a:pt x="1262" y="6299"/>
                      <a:pt x="1298" y="6371"/>
                      <a:pt x="1346" y="6442"/>
                    </a:cubicBezTo>
                    <a:lnTo>
                      <a:pt x="929" y="7395"/>
                    </a:lnTo>
                    <a:cubicBezTo>
                      <a:pt x="846" y="7561"/>
                      <a:pt x="893" y="7740"/>
                      <a:pt x="1012" y="7859"/>
                    </a:cubicBezTo>
                    <a:lnTo>
                      <a:pt x="1846" y="8692"/>
                    </a:lnTo>
                    <a:cubicBezTo>
                      <a:pt x="1965" y="8812"/>
                      <a:pt x="2155" y="8859"/>
                      <a:pt x="2310" y="8788"/>
                    </a:cubicBezTo>
                    <a:lnTo>
                      <a:pt x="3263" y="8371"/>
                    </a:lnTo>
                    <a:cubicBezTo>
                      <a:pt x="3334" y="8395"/>
                      <a:pt x="3429" y="8442"/>
                      <a:pt x="3501" y="8466"/>
                    </a:cubicBezTo>
                    <a:lnTo>
                      <a:pt x="3870" y="9443"/>
                    </a:lnTo>
                    <a:cubicBezTo>
                      <a:pt x="3929" y="9597"/>
                      <a:pt x="4096" y="9704"/>
                      <a:pt x="4263" y="9704"/>
                    </a:cubicBezTo>
                    <a:lnTo>
                      <a:pt x="5453" y="9704"/>
                    </a:lnTo>
                    <a:cubicBezTo>
                      <a:pt x="5632" y="9704"/>
                      <a:pt x="5775" y="9597"/>
                      <a:pt x="5834" y="9443"/>
                    </a:cubicBezTo>
                    <a:lnTo>
                      <a:pt x="6215" y="8466"/>
                    </a:lnTo>
                    <a:cubicBezTo>
                      <a:pt x="6299" y="8442"/>
                      <a:pt x="6370" y="8407"/>
                      <a:pt x="6454" y="8371"/>
                    </a:cubicBezTo>
                    <a:lnTo>
                      <a:pt x="7406" y="8788"/>
                    </a:lnTo>
                    <a:cubicBezTo>
                      <a:pt x="7561" y="8859"/>
                      <a:pt x="7739" y="8812"/>
                      <a:pt x="7859" y="8692"/>
                    </a:cubicBezTo>
                    <a:lnTo>
                      <a:pt x="8692" y="7859"/>
                    </a:lnTo>
                    <a:cubicBezTo>
                      <a:pt x="8811" y="7740"/>
                      <a:pt x="8859" y="7549"/>
                      <a:pt x="8787" y="7395"/>
                    </a:cubicBezTo>
                    <a:lnTo>
                      <a:pt x="8370" y="6442"/>
                    </a:lnTo>
                    <a:cubicBezTo>
                      <a:pt x="8394" y="6371"/>
                      <a:pt x="8442" y="6287"/>
                      <a:pt x="8478" y="6204"/>
                    </a:cubicBezTo>
                    <a:lnTo>
                      <a:pt x="9442" y="5835"/>
                    </a:lnTo>
                    <a:cubicBezTo>
                      <a:pt x="9609" y="5775"/>
                      <a:pt x="9704" y="5609"/>
                      <a:pt x="9704" y="5454"/>
                    </a:cubicBezTo>
                    <a:lnTo>
                      <a:pt x="9704" y="4263"/>
                    </a:lnTo>
                    <a:cubicBezTo>
                      <a:pt x="9704" y="4097"/>
                      <a:pt x="9609" y="3930"/>
                      <a:pt x="9442" y="3870"/>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2255326" y="2850158"/>
                <a:ext cx="139068" cy="139101"/>
              </a:xfrm>
              <a:custGeom>
                <a:avLst/>
                <a:gdLst/>
                <a:ahLst/>
                <a:cxnLst/>
                <a:rect l="l" t="t" r="r" b="b"/>
                <a:pathLst>
                  <a:path w="4227" h="4228" fill="none" extrusionOk="0">
                    <a:moveTo>
                      <a:pt x="4227" y="2108"/>
                    </a:moveTo>
                    <a:cubicBezTo>
                      <a:pt x="4227" y="3275"/>
                      <a:pt x="3274" y="4228"/>
                      <a:pt x="2107" y="4228"/>
                    </a:cubicBezTo>
                    <a:cubicBezTo>
                      <a:pt x="941" y="4228"/>
                      <a:pt x="0" y="3275"/>
                      <a:pt x="0" y="2108"/>
                    </a:cubicBezTo>
                    <a:cubicBezTo>
                      <a:pt x="0" y="942"/>
                      <a:pt x="941" y="1"/>
                      <a:pt x="2107" y="1"/>
                    </a:cubicBezTo>
                    <a:cubicBezTo>
                      <a:pt x="3274" y="1"/>
                      <a:pt x="4227" y="942"/>
                      <a:pt x="4227" y="2108"/>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1" name="Google Shape;361;p18"/>
            <p:cNvCxnSpPr/>
            <p:nvPr/>
          </p:nvCxnSpPr>
          <p:spPr>
            <a:xfrm rot="10800000">
              <a:off x="2402584" y="2938250"/>
              <a:ext cx="784200" cy="0"/>
            </a:xfrm>
            <a:prstGeom prst="straightConnector1">
              <a:avLst/>
            </a:prstGeom>
            <a:noFill/>
            <a:ln w="9525" cap="flat" cmpd="sng">
              <a:solidFill>
                <a:schemeClr val="dk1"/>
              </a:solidFill>
              <a:prstDash val="solid"/>
              <a:round/>
              <a:headEnd type="none" w="med" len="med"/>
              <a:tailEnd type="oval" w="med" len="med"/>
            </a:ln>
          </p:spPr>
        </p:cxnSp>
      </p:grpSp>
      <p:sp>
        <p:nvSpPr>
          <p:cNvPr id="5" name="Rectangle 4">
            <a:extLst>
              <a:ext uri="{FF2B5EF4-FFF2-40B4-BE49-F238E27FC236}">
                <a16:creationId xmlns:a16="http://schemas.microsoft.com/office/drawing/2014/main" id="{5B53724F-D238-C24F-B971-65B519D7214A}"/>
              </a:ext>
            </a:extLst>
          </p:cNvPr>
          <p:cNvSpPr/>
          <p:nvPr/>
        </p:nvSpPr>
        <p:spPr>
          <a:xfrm>
            <a:off x="3311372" y="2235191"/>
            <a:ext cx="2492899" cy="14685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black fingerprint on a white background&#10;&#10;Description automatically generated">
            <a:extLst>
              <a:ext uri="{FF2B5EF4-FFF2-40B4-BE49-F238E27FC236}">
                <a16:creationId xmlns:a16="http://schemas.microsoft.com/office/drawing/2014/main" id="{AF996146-7C05-AE3B-E13A-86129FA37905}"/>
              </a:ext>
            </a:extLst>
          </p:cNvPr>
          <p:cNvPicPr>
            <a:picLocks noChangeAspect="1"/>
          </p:cNvPicPr>
          <p:nvPr/>
        </p:nvPicPr>
        <p:blipFill>
          <a:blip r:embed="rId3"/>
          <a:stretch>
            <a:fillRect/>
          </a:stretch>
        </p:blipFill>
        <p:spPr>
          <a:xfrm>
            <a:off x="3756176" y="2333378"/>
            <a:ext cx="1638300" cy="1231900"/>
          </a:xfrm>
          <a:prstGeom prst="rect">
            <a:avLst/>
          </a:prstGeom>
        </p:spPr>
      </p:pic>
      <p:sp>
        <p:nvSpPr>
          <p:cNvPr id="2" name="Rectangle 1">
            <a:extLst>
              <a:ext uri="{FF2B5EF4-FFF2-40B4-BE49-F238E27FC236}">
                <a16:creationId xmlns:a16="http://schemas.microsoft.com/office/drawing/2014/main" id="{CE73F746-60A6-CDB2-0BBF-11E24E682587}"/>
              </a:ext>
            </a:extLst>
          </p:cNvPr>
          <p:cNvSpPr/>
          <p:nvPr/>
        </p:nvSpPr>
        <p:spPr>
          <a:xfrm rot="19545566">
            <a:off x="2189204" y="2521443"/>
            <a:ext cx="4371823" cy="1203664"/>
          </a:xfrm>
          <a:prstGeom prst="rect">
            <a:avLst/>
          </a:prstGeom>
          <a:solidFill>
            <a:srgbClr val="D33A3E"/>
          </a:solidFill>
          <a:ln>
            <a:solidFill>
              <a:srgbClr val="D33A3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chemeClr val="bg1"/>
                </a:solidFill>
                <a:latin typeface="Fira Sans" panose="020B0503050000020004" pitchFamily="34" charset="0"/>
              </a:rPr>
              <a:t>But!!! Fingerprinting are not always accurate </a:t>
            </a:r>
          </a:p>
        </p:txBody>
      </p:sp>
    </p:spTree>
    <p:extLst>
      <p:ext uri="{BB962C8B-B14F-4D97-AF65-F5344CB8AC3E}">
        <p14:creationId xmlns:p14="http://schemas.microsoft.com/office/powerpoint/2010/main" val="413651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0271" y="342900"/>
            <a:ext cx="3758184" cy="685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descr="A document with text on it&#10;&#10;Description automatically generated">
            <a:extLst>
              <a:ext uri="{FF2B5EF4-FFF2-40B4-BE49-F238E27FC236}">
                <a16:creationId xmlns:a16="http://schemas.microsoft.com/office/drawing/2014/main" id="{D7DB1DC8-D101-C655-D2C4-722A609AF182}"/>
              </a:ext>
            </a:extLst>
          </p:cNvPr>
          <p:cNvPicPr>
            <a:picLocks noChangeAspect="1"/>
          </p:cNvPicPr>
          <p:nvPr/>
        </p:nvPicPr>
        <p:blipFill>
          <a:blip r:embed="rId3"/>
          <a:stretch>
            <a:fillRect/>
          </a:stretch>
        </p:blipFill>
        <p:spPr>
          <a:xfrm>
            <a:off x="-1567" y="473039"/>
            <a:ext cx="4649326" cy="3893808"/>
          </a:xfrm>
          <a:prstGeom prst="rect">
            <a:avLst/>
          </a:prstGeom>
        </p:spPr>
      </p:pic>
      <p:sp>
        <p:nvSpPr>
          <p:cNvPr id="24" name="Rectangle 2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0843" y="450900"/>
            <a:ext cx="3757041" cy="4342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57D9A4-E67B-7902-EEDC-D423253B2B47}"/>
              </a:ext>
            </a:extLst>
          </p:cNvPr>
          <p:cNvSpPr>
            <a:spLocks noGrp="1"/>
          </p:cNvSpPr>
          <p:nvPr>
            <p:ph type="title"/>
          </p:nvPr>
        </p:nvSpPr>
        <p:spPr>
          <a:xfrm>
            <a:off x="5155204" y="703516"/>
            <a:ext cx="3448319" cy="891540"/>
          </a:xfrm>
        </p:spPr>
        <p:txBody>
          <a:bodyPr vert="horz" lIns="91440" tIns="45720" rIns="91440" bIns="45720" rtlCol="0" anchor="b">
            <a:normAutofit/>
          </a:bodyPr>
          <a:lstStyle/>
          <a:p>
            <a:pPr defTabSz="457200"/>
            <a:r>
              <a:rPr lang="en-US" sz="2800" dirty="0">
                <a:solidFill>
                  <a:schemeClr val="tx1"/>
                </a:solidFill>
                <a:latin typeface="Fira Sans" panose="020B0503050000020004" pitchFamily="34" charset="0"/>
              </a:rPr>
              <a:t>According to....</a:t>
            </a:r>
          </a:p>
        </p:txBody>
      </p:sp>
      <p:sp>
        <p:nvSpPr>
          <p:cNvPr id="3" name="TextBox 2">
            <a:extLst>
              <a:ext uri="{FF2B5EF4-FFF2-40B4-BE49-F238E27FC236}">
                <a16:creationId xmlns:a16="http://schemas.microsoft.com/office/drawing/2014/main" id="{2112ED9A-BFC0-7A2A-DCBE-8518844BA53F}"/>
              </a:ext>
            </a:extLst>
          </p:cNvPr>
          <p:cNvSpPr txBox="1"/>
          <p:nvPr/>
        </p:nvSpPr>
        <p:spPr>
          <a:xfrm>
            <a:off x="5155204" y="1755648"/>
            <a:ext cx="3448319" cy="2844927"/>
          </a:xfrm>
          <a:prstGeom prst="rect">
            <a:avLst/>
          </a:prstGeom>
        </p:spPr>
        <p:txBody>
          <a:bodyPr vert="horz" lIns="91440" tIns="45720" rIns="91440" bIns="45720" rtlCol="0" anchor="ctr">
            <a:normAutofit/>
          </a:bodyPr>
          <a:lstStyle/>
          <a:p>
            <a:pPr defTabSz="457200">
              <a:spcBef>
                <a:spcPct val="20000"/>
              </a:spcBef>
              <a:spcAft>
                <a:spcPts val="600"/>
              </a:spcAft>
              <a:buClr>
                <a:schemeClr val="accent2"/>
              </a:buClr>
              <a:buSzPct val="92000"/>
              <a:buFont typeface="Wingdings 2" panose="05020102010507070707" pitchFamily="18" charset="2"/>
              <a:buChar char=""/>
            </a:pPr>
            <a:r>
              <a:rPr lang="en-US" kern="1200">
                <a:solidFill>
                  <a:schemeClr val="tx1"/>
                </a:solidFill>
                <a:latin typeface="+mn-lt"/>
                <a:ea typeface="+mn-ea"/>
                <a:cs typeface="+mn-cs"/>
              </a:rPr>
              <a:t>Using JavaScript and Flash, researchers were able to uniquely identify users 80% of the time through their browsers</a:t>
            </a:r>
          </a:p>
        </p:txBody>
      </p:sp>
    </p:spTree>
    <p:extLst>
      <p:ext uri="{BB962C8B-B14F-4D97-AF65-F5344CB8AC3E}">
        <p14:creationId xmlns:p14="http://schemas.microsoft.com/office/powerpoint/2010/main" val="7881222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0271" y="342900"/>
            <a:ext cx="3758184" cy="685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0843" y="450900"/>
            <a:ext cx="3757041" cy="434202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57D9A4-E67B-7902-EEDC-D423253B2B47}"/>
              </a:ext>
            </a:extLst>
          </p:cNvPr>
          <p:cNvSpPr>
            <a:spLocks noGrp="1"/>
          </p:cNvSpPr>
          <p:nvPr>
            <p:ph type="title"/>
          </p:nvPr>
        </p:nvSpPr>
        <p:spPr>
          <a:xfrm>
            <a:off x="5155204" y="703516"/>
            <a:ext cx="3448319" cy="891540"/>
          </a:xfrm>
        </p:spPr>
        <p:txBody>
          <a:bodyPr vert="horz" lIns="91440" tIns="45720" rIns="91440" bIns="45720" rtlCol="0" anchor="b">
            <a:normAutofit/>
          </a:bodyPr>
          <a:lstStyle/>
          <a:p>
            <a:pPr defTabSz="457200"/>
            <a:r>
              <a:rPr lang="en-US" sz="2800" dirty="0">
                <a:solidFill>
                  <a:schemeClr val="tx1"/>
                </a:solidFill>
                <a:latin typeface="Fira Sans" panose="020B0503050000020004" pitchFamily="34" charset="0"/>
              </a:rPr>
              <a:t>According to....</a:t>
            </a:r>
          </a:p>
        </p:txBody>
      </p:sp>
      <p:sp>
        <p:nvSpPr>
          <p:cNvPr id="3" name="TextBox 2">
            <a:extLst>
              <a:ext uri="{FF2B5EF4-FFF2-40B4-BE49-F238E27FC236}">
                <a16:creationId xmlns:a16="http://schemas.microsoft.com/office/drawing/2014/main" id="{2112ED9A-BFC0-7A2A-DCBE-8518844BA53F}"/>
              </a:ext>
            </a:extLst>
          </p:cNvPr>
          <p:cNvSpPr txBox="1"/>
          <p:nvPr/>
        </p:nvSpPr>
        <p:spPr>
          <a:xfrm>
            <a:off x="5155204" y="1755648"/>
            <a:ext cx="3448319" cy="2844927"/>
          </a:xfrm>
          <a:prstGeom prst="rect">
            <a:avLst/>
          </a:prstGeom>
        </p:spPr>
        <p:txBody>
          <a:bodyPr vert="horz" lIns="91440" tIns="45720" rIns="91440" bIns="45720" rtlCol="0" anchor="ctr">
            <a:normAutofit/>
          </a:bodyPr>
          <a:lstStyle/>
          <a:p>
            <a:pPr defTabSz="457200">
              <a:spcBef>
                <a:spcPct val="20000"/>
              </a:spcBef>
              <a:spcAft>
                <a:spcPts val="600"/>
              </a:spcAft>
              <a:buClr>
                <a:schemeClr val="accent2"/>
              </a:buClr>
              <a:buSzPct val="92000"/>
              <a:buFont typeface="Wingdings 2" panose="05020102010507070707" pitchFamily="18" charset="2"/>
              <a:buChar char=""/>
            </a:pPr>
            <a:r>
              <a:rPr lang="en-US" dirty="0">
                <a:solidFill>
                  <a:schemeClr val="tx1"/>
                </a:solidFill>
              </a:rPr>
              <a:t>By analyzing over 2 million fingerprints and found that only 33.6% of users could be uniquely identified.</a:t>
            </a:r>
            <a:endParaRPr lang="en-US" kern="1200" dirty="0">
              <a:solidFill>
                <a:schemeClr val="tx1"/>
              </a:solidFill>
              <a:latin typeface="+mn-lt"/>
              <a:ea typeface="+mn-ea"/>
              <a:cs typeface="+mn-cs"/>
            </a:endParaRPr>
          </a:p>
        </p:txBody>
      </p:sp>
      <p:pic>
        <p:nvPicPr>
          <p:cNvPr id="8" name="Picture 7" descr="A close-up of a newspaper&#10;&#10;Description automatically generated">
            <a:extLst>
              <a:ext uri="{FF2B5EF4-FFF2-40B4-BE49-F238E27FC236}">
                <a16:creationId xmlns:a16="http://schemas.microsoft.com/office/drawing/2014/main" id="{7528256E-AF5E-A38D-8945-495B6B69BB2B}"/>
              </a:ext>
            </a:extLst>
          </p:cNvPr>
          <p:cNvPicPr>
            <a:picLocks noChangeAspect="1"/>
          </p:cNvPicPr>
          <p:nvPr/>
        </p:nvPicPr>
        <p:blipFill>
          <a:blip r:embed="rId3"/>
          <a:stretch>
            <a:fillRect/>
          </a:stretch>
        </p:blipFill>
        <p:spPr>
          <a:xfrm>
            <a:off x="133739" y="754380"/>
            <a:ext cx="4535322" cy="3788425"/>
          </a:xfrm>
          <a:prstGeom prst="rect">
            <a:avLst/>
          </a:prstGeom>
        </p:spPr>
      </p:pic>
    </p:spTree>
    <p:extLst>
      <p:ext uri="{BB962C8B-B14F-4D97-AF65-F5344CB8AC3E}">
        <p14:creationId xmlns:p14="http://schemas.microsoft.com/office/powerpoint/2010/main" val="33083254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D7E2-539B-4EAC-8663-B5797AB56222}"/>
              </a:ext>
            </a:extLst>
          </p:cNvPr>
          <p:cNvSpPr>
            <a:spLocks noGrp="1"/>
          </p:cNvSpPr>
          <p:nvPr>
            <p:ph type="title"/>
          </p:nvPr>
        </p:nvSpPr>
        <p:spPr>
          <a:xfrm>
            <a:off x="790414" y="2975307"/>
            <a:ext cx="2696705" cy="572700"/>
          </a:xfrm>
        </p:spPr>
        <p:txBody>
          <a:bodyPr/>
          <a:lstStyle/>
          <a:p>
            <a:r>
              <a:rPr lang="en-US" dirty="0"/>
              <a:t>Side Channel</a:t>
            </a:r>
          </a:p>
        </p:txBody>
      </p:sp>
      <p:sp>
        <p:nvSpPr>
          <p:cNvPr id="3" name="TextBox 2">
            <a:extLst>
              <a:ext uri="{FF2B5EF4-FFF2-40B4-BE49-F238E27FC236}">
                <a16:creationId xmlns:a16="http://schemas.microsoft.com/office/drawing/2014/main" id="{7CDF0B79-D67F-8D71-390F-FDA16EDECB8A}"/>
              </a:ext>
            </a:extLst>
          </p:cNvPr>
          <p:cNvSpPr txBox="1"/>
          <p:nvPr/>
        </p:nvSpPr>
        <p:spPr>
          <a:xfrm>
            <a:off x="999641" y="3618855"/>
            <a:ext cx="5921814" cy="307777"/>
          </a:xfrm>
          <a:prstGeom prst="rect">
            <a:avLst/>
          </a:prstGeom>
          <a:noFill/>
        </p:spPr>
        <p:txBody>
          <a:bodyPr wrap="none" rtlCol="0">
            <a:spAutoFit/>
          </a:bodyPr>
          <a:lstStyle/>
          <a:p>
            <a:r>
              <a:rPr lang="en-US" dirty="0"/>
              <a:t>A property of a system that an attacker can measure to learn information</a:t>
            </a:r>
          </a:p>
        </p:txBody>
      </p:sp>
      <p:pic>
        <p:nvPicPr>
          <p:cNvPr id="5" name="Picture 4" descr="A pink stethoscope with a blue circle&#10;&#10;Description automatically generated">
            <a:extLst>
              <a:ext uri="{FF2B5EF4-FFF2-40B4-BE49-F238E27FC236}">
                <a16:creationId xmlns:a16="http://schemas.microsoft.com/office/drawing/2014/main" id="{1CF879A3-3F1A-B635-17D9-69621A2A1425}"/>
              </a:ext>
            </a:extLst>
          </p:cNvPr>
          <p:cNvPicPr>
            <a:picLocks noChangeAspect="1"/>
          </p:cNvPicPr>
          <p:nvPr/>
        </p:nvPicPr>
        <p:blipFill>
          <a:blip r:embed="rId3"/>
          <a:stretch>
            <a:fillRect/>
          </a:stretch>
        </p:blipFill>
        <p:spPr>
          <a:xfrm>
            <a:off x="3249348" y="1449831"/>
            <a:ext cx="1422400" cy="1422400"/>
          </a:xfrm>
          <a:prstGeom prst="rect">
            <a:avLst/>
          </a:prstGeom>
        </p:spPr>
      </p:pic>
    </p:spTree>
    <p:extLst>
      <p:ext uri="{BB962C8B-B14F-4D97-AF65-F5344CB8AC3E}">
        <p14:creationId xmlns:p14="http://schemas.microsoft.com/office/powerpoint/2010/main" val="233967525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3056</TotalTime>
  <Words>1561</Words>
  <Application>Microsoft Macintosh PowerPoint</Application>
  <PresentationFormat>On-screen Show (16:9)</PresentationFormat>
  <Paragraphs>186</Paragraphs>
  <Slides>38</Slides>
  <Notes>30</Notes>
  <HiddenSlides>4</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Wingdings 3</vt:lpstr>
      <vt:lpstr>Gill Sans MT</vt:lpstr>
      <vt:lpstr>Fira Sans Black</vt:lpstr>
      <vt:lpstr>Fira Sans</vt:lpstr>
      <vt:lpstr>Wingdings 2</vt:lpstr>
      <vt:lpstr>Arial</vt:lpstr>
      <vt:lpstr>Proxima Nova</vt:lpstr>
      <vt:lpstr>Times New Roman</vt:lpstr>
      <vt:lpstr>Century Gothic</vt:lpstr>
      <vt:lpstr>Cybersecurity Infographics by Slidesgo</vt:lpstr>
      <vt:lpstr>Dividend</vt:lpstr>
      <vt:lpstr>Ion Boardroom</vt:lpstr>
      <vt:lpstr>Investigating the Queueing Side Channel in Modern Web Browsers</vt:lpstr>
      <vt:lpstr>Outline</vt:lpstr>
      <vt:lpstr>Picture this</vt:lpstr>
      <vt:lpstr>PowerPoint Presentation</vt:lpstr>
      <vt:lpstr>Browser Fingerprinting</vt:lpstr>
      <vt:lpstr>Browser Fingerprinting</vt:lpstr>
      <vt:lpstr>According to....</vt:lpstr>
      <vt:lpstr>According to....</vt:lpstr>
      <vt:lpstr>Side Channel</vt:lpstr>
      <vt:lpstr>Queues represent a side-channel</vt:lpstr>
      <vt:lpstr>PowerPoint Presentation</vt:lpstr>
      <vt:lpstr>PowerPoint Presentation</vt:lpstr>
      <vt:lpstr>Research Question</vt:lpstr>
      <vt:lpstr>Queueing Theory</vt:lpstr>
      <vt:lpstr>Queueing Theory</vt:lpstr>
      <vt:lpstr>Queueing Theory</vt:lpstr>
      <vt:lpstr>Queueing Theory</vt:lpstr>
      <vt:lpstr>Queueing Theory</vt:lpstr>
      <vt:lpstr>Queueing Theory</vt:lpstr>
      <vt:lpstr>Queueing Theory</vt:lpstr>
      <vt:lpstr>New Question</vt:lpstr>
      <vt:lpstr>Event Loop</vt:lpstr>
      <vt:lpstr>PowerPoint Presentation</vt:lpstr>
      <vt:lpstr>PowerPoint Presentation</vt:lpstr>
      <vt:lpstr>Extension Pipeline</vt:lpstr>
      <vt:lpstr>PowerPoint Presentation</vt:lpstr>
      <vt:lpstr>PowerPoint Presentation</vt:lpstr>
      <vt:lpstr>PowerPoint Presentation</vt:lpstr>
      <vt:lpstr>Output of Simulations</vt:lpstr>
      <vt:lpstr>Results</vt:lpstr>
      <vt:lpstr>Conclusion</vt:lpstr>
      <vt:lpstr>Future Work</vt:lpstr>
      <vt:lpstr>Thank you to my Mentors</vt:lpstr>
      <vt:lpstr>Thank You</vt:lpstr>
      <vt:lpstr>Thank you for Listening </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Joshua Harrell</cp:lastModifiedBy>
  <cp:revision>13</cp:revision>
  <dcterms:modified xsi:type="dcterms:W3CDTF">2024-07-25T16:10:28Z</dcterms:modified>
</cp:coreProperties>
</file>